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70"/>
  </p:notesMasterIdLst>
  <p:sldIdLst>
    <p:sldId id="256" r:id="rId2"/>
    <p:sldId id="262" r:id="rId3"/>
    <p:sldId id="278" r:id="rId4"/>
    <p:sldId id="279" r:id="rId5"/>
    <p:sldId id="288" r:id="rId6"/>
    <p:sldId id="302" r:id="rId7"/>
    <p:sldId id="289" r:id="rId8"/>
    <p:sldId id="297" r:id="rId9"/>
    <p:sldId id="299" r:id="rId10"/>
    <p:sldId id="300" r:id="rId11"/>
    <p:sldId id="301" r:id="rId12"/>
    <p:sldId id="298" r:id="rId13"/>
    <p:sldId id="304" r:id="rId14"/>
    <p:sldId id="303" r:id="rId15"/>
    <p:sldId id="305" r:id="rId16"/>
    <p:sldId id="306" r:id="rId17"/>
    <p:sldId id="307" r:id="rId18"/>
    <p:sldId id="308" r:id="rId19"/>
    <p:sldId id="309" r:id="rId20"/>
    <p:sldId id="274" r:id="rId21"/>
    <p:sldId id="292" r:id="rId22"/>
    <p:sldId id="291" r:id="rId23"/>
    <p:sldId id="275" r:id="rId24"/>
    <p:sldId id="312" r:id="rId25"/>
    <p:sldId id="313" r:id="rId26"/>
    <p:sldId id="293" r:id="rId27"/>
    <p:sldId id="336" r:id="rId28"/>
    <p:sldId id="343" r:id="rId29"/>
    <p:sldId id="314" r:id="rId30"/>
    <p:sldId id="276" r:id="rId31"/>
    <p:sldId id="335" r:id="rId32"/>
    <p:sldId id="294" r:id="rId33"/>
    <p:sldId id="337" r:id="rId34"/>
    <p:sldId id="344" r:id="rId35"/>
    <p:sldId id="315" r:id="rId36"/>
    <p:sldId id="277" r:id="rId37"/>
    <p:sldId id="311" r:id="rId38"/>
    <p:sldId id="290" r:id="rId39"/>
    <p:sldId id="295" r:id="rId40"/>
    <p:sldId id="296" r:id="rId41"/>
    <p:sldId id="316" r:id="rId42"/>
    <p:sldId id="339" r:id="rId43"/>
    <p:sldId id="338" r:id="rId44"/>
    <p:sldId id="319" r:id="rId45"/>
    <p:sldId id="320" r:id="rId46"/>
    <p:sldId id="321" r:id="rId47"/>
    <p:sldId id="322" r:id="rId48"/>
    <p:sldId id="350" r:id="rId49"/>
    <p:sldId id="349" r:id="rId50"/>
    <p:sldId id="323" r:id="rId51"/>
    <p:sldId id="324" r:id="rId52"/>
    <p:sldId id="325" r:id="rId53"/>
    <p:sldId id="346" r:id="rId54"/>
    <p:sldId id="345" r:id="rId55"/>
    <p:sldId id="348" r:id="rId56"/>
    <p:sldId id="327" r:id="rId57"/>
    <p:sldId id="328" r:id="rId58"/>
    <p:sldId id="329" r:id="rId59"/>
    <p:sldId id="330" r:id="rId60"/>
    <p:sldId id="341" r:id="rId61"/>
    <p:sldId id="347" r:id="rId62"/>
    <p:sldId id="331" r:id="rId63"/>
    <p:sldId id="332" r:id="rId64"/>
    <p:sldId id="333" r:id="rId65"/>
    <p:sldId id="334" r:id="rId66"/>
    <p:sldId id="340" r:id="rId67"/>
    <p:sldId id="342" r:id="rId68"/>
    <p:sldId id="273" r:id="rId69"/>
  </p:sldIdLst>
  <p:sldSz cx="12192000" cy="6858000"/>
  <p:notesSz cx="6858000" cy="9144000"/>
  <p:embeddedFontLst>
    <p:embeddedFont>
      <p:font typeface="Barlow Condensed" panose="00000506000000000000" pitchFamily="2" charset="0"/>
      <p:regular r:id="rId71"/>
      <p:bold r:id="rId72"/>
      <p:italic r:id="rId73"/>
      <p:boldItalic r:id="rId74"/>
    </p:embeddedFont>
    <p:embeddedFont>
      <p:font typeface="Barlow Condensed SemiBold" panose="00000706000000000000" pitchFamily="2" charset="0"/>
      <p:regular r:id="rId75"/>
      <p:bold r:id="rId76"/>
      <p:italic r:id="rId77"/>
      <p:boldItalic r:id="rId78"/>
    </p:embeddedFont>
    <p:embeddedFont>
      <p:font typeface="Calibri" panose="020F0502020204030204" pitchFamily="34" charset="0"/>
      <p:regular r:id="rId79"/>
      <p:bold r:id="rId80"/>
      <p:italic r:id="rId81"/>
      <p:boldItalic r:id="rId82"/>
    </p:embeddedFont>
    <p:embeddedFont>
      <p:font typeface="Cavolini" panose="03000502040302020204" pitchFamily="66" charset="0"/>
      <p:regular r:id="rId83"/>
      <p:bold r:id="rId84"/>
      <p:italic r:id="rId85"/>
      <p:boldItalic r:id="rId86"/>
    </p:embeddedFont>
    <p:embeddedFont>
      <p:font typeface="Homemade Apple" panose="020B0604020202020204" charset="0"/>
      <p:regular r:id="rId87"/>
    </p:embeddedFont>
    <p:embeddedFont>
      <p:font typeface="Merriweather" panose="00000500000000000000" pitchFamily="2" charset="0"/>
      <p:regular r:id="rId88"/>
      <p:bold r:id="rId89"/>
      <p:italic r:id="rId90"/>
      <p:boldItalic r:id="rId91"/>
    </p:embeddedFont>
    <p:embeddedFont>
      <p:font typeface="Nunito" pitchFamily="2" charset="0"/>
      <p:regular r:id="rId92"/>
      <p:bold r:id="rId93"/>
      <p:italic r:id="rId94"/>
      <p:boldItalic r:id="rId95"/>
    </p:embeddedFont>
    <p:embeddedFont>
      <p:font typeface="Oswald" panose="00000500000000000000" pitchFamily="2" charset="0"/>
      <p:regular r:id="rId96"/>
      <p:bold r:id="rId97"/>
    </p:embeddedFont>
    <p:embeddedFont>
      <p:font typeface="Poppins" panose="00000500000000000000" pitchFamily="2" charset="0"/>
      <p:regular r:id="rId98"/>
      <p:bold r:id="rId99"/>
      <p:italic r:id="rId100"/>
      <p:boldItalic r:id="rId101"/>
    </p:embeddedFont>
    <p:embeddedFont>
      <p:font typeface="Roboto Condensed" panose="02000000000000000000" pitchFamily="2" charset="0"/>
      <p:regular r:id="rId102"/>
      <p:bold r:id="rId103"/>
      <p:italic r:id="rId104"/>
      <p:boldItalic r:id="rId105"/>
    </p:embeddedFont>
    <p:embeddedFont>
      <p:font typeface="Titillium Web" panose="00000500000000000000" pitchFamily="2" charset="0"/>
      <p:regular r:id="rId106"/>
      <p:bold r:id="rId107"/>
      <p:italic r:id="rId108"/>
      <p:boldItalic r:id="rId109"/>
    </p:embeddedFont>
    <p:embeddedFont>
      <p:font typeface="Trirong" panose="00000500000000000000" pitchFamily="2" charset="-34"/>
      <p:regular r:id="rId110"/>
      <p:bold r:id="rId111"/>
      <p:italic r:id="rId112"/>
      <p:boldItalic r:id="rId11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D7A8F81-3895-F771-02A1-42958C72114D}" v="2" dt="2022-01-10T17:12:28.785"/>
    <p1510:client id="{301AC479-6B84-585F-3E12-95138B879006}" v="31" dt="2022-01-10T02:49:39.807"/>
    <p1510:client id="{34A3B7B8-B504-29DE-8332-D1BA0A325B85}" v="1550" dt="2022-01-10T02:11:36.684"/>
    <p1510:client id="{35E9F050-F109-B481-76CC-25DE8D2EA5E8}" v="1182" dt="2022-01-09T19:16:15.137"/>
    <p1510:client id="{419BB606-DFC6-AA67-0B0E-31DC0494A6D8}" v="40" dt="2022-01-10T16:39:20.203"/>
    <p1510:client id="{53458D05-3010-DFA8-2542-CEFF2DA4CCE7}" v="164" dt="2022-01-10T07:18:08.695"/>
    <p1510:client id="{549F1AEC-2855-40F8-A4BC-1C2BC0DEF88A}" v="231" dt="2022-01-10T14:29:12.286"/>
    <p1510:client id="{54AB6A79-4816-E032-B361-3FC198A56DEC}" v="167" dt="2022-01-10T16:08:31.920"/>
    <p1510:client id="{5740F4C4-1CB7-159D-728B-A5109CC9CCAD}" v="10" dt="2022-01-10T06:33:07.269"/>
    <p1510:client id="{5A309276-F27E-5160-D705-FA953E58D368}" v="432" dt="2022-01-10T17:17:55.832"/>
    <p1510:client id="{686B6245-CAA2-95F6-A6EE-DF228D6B7944}" v="3" dt="2022-01-10T14:36:32.737"/>
    <p1510:client id="{78083680-AFE5-96F7-9124-C84E31FE5CDA}" v="401" dt="2022-01-10T12:04:38.69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1" d="100"/>
          <a:sy n="91" d="100"/>
        </p:scale>
        <p:origin x="691" y="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tableStyles" Target="tableStyle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font" Target="fonts/font14.fntdata"/><Relationship Id="rId89" Type="http://schemas.openxmlformats.org/officeDocument/2006/relationships/font" Target="fonts/font19.fntdata"/><Relationship Id="rId112" Type="http://schemas.openxmlformats.org/officeDocument/2006/relationships/font" Target="fonts/font42.fntdata"/><Relationship Id="rId16" Type="http://schemas.openxmlformats.org/officeDocument/2006/relationships/slide" Target="slides/slide15.xml"/><Relationship Id="rId107" Type="http://schemas.openxmlformats.org/officeDocument/2006/relationships/font" Target="fonts/font37.fntdata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4.fntdata"/><Relationship Id="rId79" Type="http://schemas.openxmlformats.org/officeDocument/2006/relationships/font" Target="fonts/font9.fntdata"/><Relationship Id="rId102" Type="http://schemas.openxmlformats.org/officeDocument/2006/relationships/font" Target="fonts/font32.fntdata"/><Relationship Id="rId5" Type="http://schemas.openxmlformats.org/officeDocument/2006/relationships/slide" Target="slides/slide4.xml"/><Relationship Id="rId90" Type="http://schemas.openxmlformats.org/officeDocument/2006/relationships/font" Target="fonts/font20.fntdata"/><Relationship Id="rId95" Type="http://schemas.openxmlformats.org/officeDocument/2006/relationships/font" Target="fonts/font25.fntdata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font" Target="fonts/font43.fntdata"/><Relationship Id="rId118" Type="http://schemas.microsoft.com/office/2015/10/relationships/revisionInfo" Target="revisionInfo.xml"/><Relationship Id="rId80" Type="http://schemas.openxmlformats.org/officeDocument/2006/relationships/font" Target="fonts/font10.fntdata"/><Relationship Id="rId85" Type="http://schemas.openxmlformats.org/officeDocument/2006/relationships/font" Target="fonts/font15.fntdata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font" Target="fonts/font33.fntdata"/><Relationship Id="rId108" Type="http://schemas.openxmlformats.org/officeDocument/2006/relationships/font" Target="fonts/font38.fntdata"/><Relationship Id="rId54" Type="http://schemas.openxmlformats.org/officeDocument/2006/relationships/slide" Target="slides/slide53.xml"/><Relationship Id="rId70" Type="http://schemas.openxmlformats.org/officeDocument/2006/relationships/notesMaster" Target="notesMasters/notesMaster1.xml"/><Relationship Id="rId75" Type="http://schemas.openxmlformats.org/officeDocument/2006/relationships/font" Target="fonts/font5.fntdata"/><Relationship Id="rId91" Type="http://schemas.openxmlformats.org/officeDocument/2006/relationships/font" Target="fonts/font21.fntdata"/><Relationship Id="rId96" Type="http://schemas.openxmlformats.org/officeDocument/2006/relationships/font" Target="fonts/font2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3.fntdata"/><Relationship Id="rId78" Type="http://schemas.openxmlformats.org/officeDocument/2006/relationships/font" Target="fonts/font8.fntdata"/><Relationship Id="rId81" Type="http://schemas.openxmlformats.org/officeDocument/2006/relationships/font" Target="fonts/font11.fntdata"/><Relationship Id="rId86" Type="http://schemas.openxmlformats.org/officeDocument/2006/relationships/font" Target="fonts/font16.fntdata"/><Relationship Id="rId94" Type="http://schemas.openxmlformats.org/officeDocument/2006/relationships/font" Target="fonts/font24.fntdata"/><Relationship Id="rId99" Type="http://schemas.openxmlformats.org/officeDocument/2006/relationships/font" Target="fonts/font29.fntdata"/><Relationship Id="rId101" Type="http://schemas.openxmlformats.org/officeDocument/2006/relationships/font" Target="fonts/font3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font" Target="fonts/font39.fntdata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6.fntdata"/><Relationship Id="rId97" Type="http://schemas.openxmlformats.org/officeDocument/2006/relationships/font" Target="fonts/font27.fntdata"/><Relationship Id="rId104" Type="http://schemas.openxmlformats.org/officeDocument/2006/relationships/font" Target="fonts/font34.fntdata"/><Relationship Id="rId7" Type="http://schemas.openxmlformats.org/officeDocument/2006/relationships/slide" Target="slides/slide6.xml"/><Relationship Id="rId71" Type="http://schemas.openxmlformats.org/officeDocument/2006/relationships/font" Target="fonts/font1.fntdata"/><Relationship Id="rId92" Type="http://schemas.openxmlformats.org/officeDocument/2006/relationships/font" Target="fonts/font22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font" Target="fonts/font17.fntdata"/><Relationship Id="rId110" Type="http://schemas.openxmlformats.org/officeDocument/2006/relationships/font" Target="fonts/font40.fntdata"/><Relationship Id="rId115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font" Target="fonts/font12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font" Target="fonts/font7.fntdata"/><Relationship Id="rId100" Type="http://schemas.openxmlformats.org/officeDocument/2006/relationships/font" Target="fonts/font30.fntdata"/><Relationship Id="rId105" Type="http://schemas.openxmlformats.org/officeDocument/2006/relationships/font" Target="fonts/font35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2.fntdata"/><Relationship Id="rId93" Type="http://schemas.openxmlformats.org/officeDocument/2006/relationships/font" Target="fonts/font23.fntdata"/><Relationship Id="rId98" Type="http://schemas.openxmlformats.org/officeDocument/2006/relationships/font" Target="fonts/font28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font" Target="fonts/font13.fntdata"/><Relationship Id="rId88" Type="http://schemas.openxmlformats.org/officeDocument/2006/relationships/font" Target="fonts/font18.fntdata"/><Relationship Id="rId111" Type="http://schemas.openxmlformats.org/officeDocument/2006/relationships/font" Target="fonts/font41.fntdata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font" Target="fonts/font3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9af4bc0a09_0_10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9af4bc0a09_0_10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g9af4bc0a09_0_15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5" name="Google Shape;735;g9af4bc0a09_0_15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.png"/><Relationship Id="rId7" Type="http://schemas.openxmlformats.org/officeDocument/2006/relationships/hyperlink" Target="https://twitter.com/SlidesManiaSM/" TargetMode="External"/><Relationship Id="rId12" Type="http://schemas.openxmlformats.org/officeDocument/2006/relationships/image" Target="../media/image5.png"/><Relationship Id="rId2" Type="http://schemas.openxmlformats.org/officeDocument/2006/relationships/hyperlink" Target="https://slidesmania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11" Type="http://schemas.openxmlformats.org/officeDocument/2006/relationships/hyperlink" Target="https://www.instagram.com/slidesmania/" TargetMode="External"/><Relationship Id="rId5" Type="http://schemas.openxmlformats.org/officeDocument/2006/relationships/hyperlink" Target="https://www.facebook.com/SlidesManiaSM/" TargetMode="External"/><Relationship Id="rId10" Type="http://schemas.openxmlformats.org/officeDocument/2006/relationships/image" Target="../media/image4.png"/><Relationship Id="rId4" Type="http://schemas.openxmlformats.org/officeDocument/2006/relationships/hyperlink" Target="https://slidesmania.com/questions-powerpoint-google-slides/can-i-use-these-templates/" TargetMode="External"/><Relationship Id="rId9" Type="http://schemas.openxmlformats.org/officeDocument/2006/relationships/hyperlink" Target="https://www.pinterest.com/slidesmania/" TargetMode="Externa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>
            <a:spLocks noGrp="1"/>
          </p:cNvSpPr>
          <p:nvPr>
            <p:ph type="sldNum" idx="12"/>
          </p:nvPr>
        </p:nvSpPr>
        <p:spPr>
          <a:xfrm>
            <a:off x="113728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1517732" y="1239425"/>
            <a:ext cx="7653600" cy="27369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1pPr>
            <a:lvl2pPr lvl="1" rtl="0"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2pPr>
            <a:lvl3pPr lvl="2" rtl="0"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3pPr>
            <a:lvl4pPr lvl="3" rtl="0"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4pPr>
            <a:lvl5pPr lvl="4" rtl="0"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5pPr>
            <a:lvl6pPr lvl="5" rtl="0"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6pPr>
            <a:lvl7pPr lvl="6" rtl="0"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7pPr>
            <a:lvl8pPr lvl="7" rtl="0"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8pPr>
            <a:lvl9pPr lvl="8" rtl="0"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1517724" y="3873076"/>
            <a:ext cx="7653600" cy="105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Trirong"/>
              <a:buNone/>
              <a:defRPr sz="3000" b="1" i="1">
                <a:solidFill>
                  <a:schemeClr val="accent2"/>
                </a:solidFill>
                <a:latin typeface="Trirong"/>
                <a:ea typeface="Trirong"/>
                <a:cs typeface="Trirong"/>
                <a:sym typeface="Trirong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Trirong"/>
              <a:buNone/>
              <a:defRPr sz="3000" b="1" i="1">
                <a:solidFill>
                  <a:schemeClr val="accent2"/>
                </a:solidFill>
                <a:latin typeface="Trirong"/>
                <a:ea typeface="Trirong"/>
                <a:cs typeface="Trirong"/>
                <a:sym typeface="Trirong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Trirong"/>
              <a:buNone/>
              <a:defRPr sz="3000" b="1" i="1">
                <a:solidFill>
                  <a:schemeClr val="accent2"/>
                </a:solidFill>
                <a:latin typeface="Trirong"/>
                <a:ea typeface="Trirong"/>
                <a:cs typeface="Trirong"/>
                <a:sym typeface="Trirong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Trirong"/>
              <a:buNone/>
              <a:defRPr sz="3000" b="1" i="1">
                <a:solidFill>
                  <a:schemeClr val="accent2"/>
                </a:solidFill>
                <a:latin typeface="Trirong"/>
                <a:ea typeface="Trirong"/>
                <a:cs typeface="Trirong"/>
                <a:sym typeface="Trirong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Trirong"/>
              <a:buNone/>
              <a:defRPr sz="3000" b="1" i="1">
                <a:solidFill>
                  <a:schemeClr val="accent2"/>
                </a:solidFill>
                <a:latin typeface="Trirong"/>
                <a:ea typeface="Trirong"/>
                <a:cs typeface="Trirong"/>
                <a:sym typeface="Trirong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Trirong"/>
              <a:buNone/>
              <a:defRPr sz="3000" b="1" i="1">
                <a:solidFill>
                  <a:schemeClr val="accent2"/>
                </a:solidFill>
                <a:latin typeface="Trirong"/>
                <a:ea typeface="Trirong"/>
                <a:cs typeface="Trirong"/>
                <a:sym typeface="Trirong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Trirong"/>
              <a:buNone/>
              <a:defRPr sz="3000" b="1" i="1">
                <a:solidFill>
                  <a:schemeClr val="accent2"/>
                </a:solidFill>
                <a:latin typeface="Trirong"/>
                <a:ea typeface="Trirong"/>
                <a:cs typeface="Trirong"/>
                <a:sym typeface="Trirong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Trirong"/>
              <a:buNone/>
              <a:defRPr sz="3000" b="1" i="1">
                <a:solidFill>
                  <a:schemeClr val="accent2"/>
                </a:solidFill>
                <a:latin typeface="Trirong"/>
                <a:ea typeface="Trirong"/>
                <a:cs typeface="Trirong"/>
                <a:sym typeface="Trirong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Trirong"/>
              <a:buNone/>
              <a:defRPr sz="3000" b="1" i="1">
                <a:solidFill>
                  <a:schemeClr val="accent2"/>
                </a:solidFill>
                <a:latin typeface="Trirong"/>
                <a:ea typeface="Trirong"/>
                <a:cs typeface="Trirong"/>
                <a:sym typeface="Trirong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9473013" y="160315"/>
            <a:ext cx="1168800" cy="11688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15;p2"/>
          <p:cNvSpPr/>
          <p:nvPr/>
        </p:nvSpPr>
        <p:spPr>
          <a:xfrm>
            <a:off x="495851" y="346403"/>
            <a:ext cx="476700" cy="476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6;p2"/>
          <p:cNvSpPr/>
          <p:nvPr/>
        </p:nvSpPr>
        <p:spPr>
          <a:xfrm rot="5400000">
            <a:off x="-50546" y="972117"/>
            <a:ext cx="731400" cy="6306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7;p2"/>
          <p:cNvSpPr/>
          <p:nvPr/>
        </p:nvSpPr>
        <p:spPr>
          <a:xfrm rot="-5400000">
            <a:off x="410010" y="1365079"/>
            <a:ext cx="731400" cy="630600"/>
          </a:xfrm>
          <a:prstGeom prst="triangle">
            <a:avLst>
              <a:gd name="adj" fmla="val 50000"/>
            </a:avLst>
          </a:pr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8;p2"/>
          <p:cNvSpPr/>
          <p:nvPr/>
        </p:nvSpPr>
        <p:spPr>
          <a:xfrm rot="5400000">
            <a:off x="1358051" y="-685786"/>
            <a:ext cx="1013700" cy="1371600"/>
          </a:xfrm>
          <a:prstGeom prst="triangle">
            <a:avLst>
              <a:gd name="adj" fmla="val 50000"/>
            </a:avLst>
          </a:pr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9;p2"/>
          <p:cNvSpPr/>
          <p:nvPr/>
        </p:nvSpPr>
        <p:spPr>
          <a:xfrm>
            <a:off x="768568" y="2683737"/>
            <a:ext cx="381600" cy="396600"/>
          </a:xfrm>
          <a:prstGeom prst="ellipse">
            <a:avLst/>
          </a:pr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20;p2"/>
          <p:cNvSpPr/>
          <p:nvPr/>
        </p:nvSpPr>
        <p:spPr>
          <a:xfrm>
            <a:off x="10005969" y="1489870"/>
            <a:ext cx="385500" cy="385500"/>
          </a:xfrm>
          <a:prstGeom prst="ellipse">
            <a:avLst/>
          </a:pr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21;p2"/>
          <p:cNvSpPr/>
          <p:nvPr/>
        </p:nvSpPr>
        <p:spPr>
          <a:xfrm rot="5400000">
            <a:off x="11029805" y="328105"/>
            <a:ext cx="1562400" cy="1371600"/>
          </a:xfrm>
          <a:prstGeom prst="triangle">
            <a:avLst>
              <a:gd name="adj" fmla="val 50000"/>
            </a:avLst>
          </a:pr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22;p2"/>
          <p:cNvSpPr/>
          <p:nvPr/>
        </p:nvSpPr>
        <p:spPr>
          <a:xfrm>
            <a:off x="11647468" y="46525"/>
            <a:ext cx="370200" cy="319200"/>
          </a:xfrm>
          <a:prstGeom prst="triangle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23;p2"/>
          <p:cNvSpPr/>
          <p:nvPr/>
        </p:nvSpPr>
        <p:spPr>
          <a:xfrm rot="-1696825">
            <a:off x="-372257" y="2322300"/>
            <a:ext cx="1259426" cy="3369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24;p2"/>
          <p:cNvSpPr/>
          <p:nvPr/>
        </p:nvSpPr>
        <p:spPr>
          <a:xfrm>
            <a:off x="10933609" y="1900883"/>
            <a:ext cx="1535400" cy="1535400"/>
          </a:xfrm>
          <a:prstGeom prst="ellipse">
            <a:avLst/>
          </a:pr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25;p2"/>
          <p:cNvSpPr/>
          <p:nvPr/>
        </p:nvSpPr>
        <p:spPr>
          <a:xfrm rot="-1299682">
            <a:off x="1781334" y="-186426"/>
            <a:ext cx="1048439" cy="957411"/>
          </a:xfrm>
          <a:prstGeom prst="pie">
            <a:avLst>
              <a:gd name="adj1" fmla="val 0"/>
              <a:gd name="adj2" fmla="val 10837342"/>
            </a:avLst>
          </a:prstGeom>
          <a:noFill/>
          <a:ln w="2857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26;p2"/>
          <p:cNvSpPr/>
          <p:nvPr/>
        </p:nvSpPr>
        <p:spPr>
          <a:xfrm>
            <a:off x="7324976" y="6605121"/>
            <a:ext cx="765300" cy="765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27;p2"/>
          <p:cNvSpPr/>
          <p:nvPr/>
        </p:nvSpPr>
        <p:spPr>
          <a:xfrm>
            <a:off x="11704321" y="4798194"/>
            <a:ext cx="303300" cy="1039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28;p2"/>
          <p:cNvSpPr/>
          <p:nvPr/>
        </p:nvSpPr>
        <p:spPr>
          <a:xfrm>
            <a:off x="10807566" y="5383731"/>
            <a:ext cx="386700" cy="733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Google Shape;29;p2"/>
          <p:cNvSpPr/>
          <p:nvPr/>
        </p:nvSpPr>
        <p:spPr>
          <a:xfrm>
            <a:off x="9637768" y="4565127"/>
            <a:ext cx="386700" cy="537300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Google Shape;30;p2"/>
          <p:cNvSpPr/>
          <p:nvPr/>
        </p:nvSpPr>
        <p:spPr>
          <a:xfrm rot="-9778265">
            <a:off x="9738721" y="2307737"/>
            <a:ext cx="1047195" cy="483797"/>
          </a:xfrm>
          <a:custGeom>
            <a:avLst/>
            <a:gdLst/>
            <a:ahLst/>
            <a:cxnLst/>
            <a:rect l="l" t="t" r="r" b="b"/>
            <a:pathLst>
              <a:path w="1048464" h="484383" extrusionOk="0">
                <a:moveTo>
                  <a:pt x="396123" y="469877"/>
                </a:moveTo>
                <a:cubicBezTo>
                  <a:pt x="354981" y="460412"/>
                  <a:pt x="314811" y="446314"/>
                  <a:pt x="276559" y="427591"/>
                </a:cubicBezTo>
                <a:cubicBezTo>
                  <a:pt x="104300" y="343274"/>
                  <a:pt x="-2288" y="178455"/>
                  <a:pt x="37" y="0"/>
                </a:cubicBezTo>
                <a:lnTo>
                  <a:pt x="136794" y="1485"/>
                </a:lnTo>
                <a:lnTo>
                  <a:pt x="139812" y="51937"/>
                </a:lnTo>
                <a:cubicBezTo>
                  <a:pt x="152403" y="100355"/>
                  <a:pt x="191891" y="138404"/>
                  <a:pt x="242909" y="145186"/>
                </a:cubicBezTo>
                <a:cubicBezTo>
                  <a:pt x="310932" y="154230"/>
                  <a:pt x="373693" y="104265"/>
                  <a:pt x="383090" y="33586"/>
                </a:cubicBezTo>
                <a:lnTo>
                  <a:pt x="381329" y="4141"/>
                </a:lnTo>
                <a:lnTo>
                  <a:pt x="524232" y="5693"/>
                </a:lnTo>
                <a:lnTo>
                  <a:pt x="1048464" y="5693"/>
                </a:lnTo>
                <a:cubicBezTo>
                  <a:pt x="1048464" y="183896"/>
                  <a:pt x="940057" y="347347"/>
                  <a:pt x="767109" y="429909"/>
                </a:cubicBezTo>
                <a:cubicBezTo>
                  <a:pt x="651721" y="484993"/>
                  <a:pt x="519548" y="498275"/>
                  <a:pt x="396123" y="469877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31;p2"/>
          <p:cNvSpPr/>
          <p:nvPr/>
        </p:nvSpPr>
        <p:spPr>
          <a:xfrm rot="4051234">
            <a:off x="8315763" y="674657"/>
            <a:ext cx="1398494" cy="722707"/>
          </a:xfrm>
          <a:custGeom>
            <a:avLst/>
            <a:gdLst/>
            <a:ahLst/>
            <a:cxnLst/>
            <a:rect l="l" t="t" r="r" b="b"/>
            <a:pathLst>
              <a:path w="1048464" h="541820" extrusionOk="0">
                <a:moveTo>
                  <a:pt x="1048464" y="5694"/>
                </a:moveTo>
                <a:cubicBezTo>
                  <a:pt x="1048464" y="196064"/>
                  <a:pt x="949752" y="372157"/>
                  <a:pt x="789116" y="468347"/>
                </a:cubicBezTo>
                <a:cubicBezTo>
                  <a:pt x="623738" y="567377"/>
                  <a:pt x="418701" y="566225"/>
                  <a:pt x="254396" y="465344"/>
                </a:cubicBezTo>
                <a:cubicBezTo>
                  <a:pt x="94860" y="367391"/>
                  <a:pt x="-1947" y="190290"/>
                  <a:pt x="30" y="0"/>
                </a:cubicBez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32;p2"/>
          <p:cNvSpPr/>
          <p:nvPr/>
        </p:nvSpPr>
        <p:spPr>
          <a:xfrm rot="10800000">
            <a:off x="9962142" y="3830849"/>
            <a:ext cx="683400" cy="683400"/>
          </a:xfrm>
          <a:prstGeom prst="corner">
            <a:avLst>
              <a:gd name="adj1" fmla="val 50000"/>
              <a:gd name="adj2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33;p2"/>
          <p:cNvSpPr/>
          <p:nvPr/>
        </p:nvSpPr>
        <p:spPr>
          <a:xfrm>
            <a:off x="3008715" y="0"/>
            <a:ext cx="1816779" cy="217699"/>
          </a:xfrm>
          <a:custGeom>
            <a:avLst/>
            <a:gdLst/>
            <a:ahLst/>
            <a:cxnLst/>
            <a:rect l="l" t="t" r="r" b="b"/>
            <a:pathLst>
              <a:path w="1816779" h="217699" extrusionOk="0">
                <a:moveTo>
                  <a:pt x="1617042" y="171367"/>
                </a:moveTo>
                <a:cubicBezTo>
                  <a:pt x="1629842" y="171367"/>
                  <a:pt x="1640216" y="181739"/>
                  <a:pt x="1640216" y="194532"/>
                </a:cubicBezTo>
                <a:cubicBezTo>
                  <a:pt x="1640216" y="207326"/>
                  <a:pt x="1629842" y="217698"/>
                  <a:pt x="1617042" y="217698"/>
                </a:cubicBezTo>
                <a:cubicBezTo>
                  <a:pt x="1604245" y="217698"/>
                  <a:pt x="1593871" y="207326"/>
                  <a:pt x="1593871" y="194532"/>
                </a:cubicBezTo>
                <a:cubicBezTo>
                  <a:pt x="1593871" y="181739"/>
                  <a:pt x="1604245" y="171367"/>
                  <a:pt x="1617042" y="171367"/>
                </a:cubicBezTo>
                <a:close/>
                <a:moveTo>
                  <a:pt x="1439956" y="171367"/>
                </a:moveTo>
                <a:cubicBezTo>
                  <a:pt x="1452751" y="171367"/>
                  <a:pt x="1463121" y="181739"/>
                  <a:pt x="1463121" y="194533"/>
                </a:cubicBezTo>
                <a:cubicBezTo>
                  <a:pt x="1463121" y="207327"/>
                  <a:pt x="1452751" y="217698"/>
                  <a:pt x="1439956" y="217698"/>
                </a:cubicBezTo>
                <a:cubicBezTo>
                  <a:pt x="1427162" y="217698"/>
                  <a:pt x="1416791" y="207327"/>
                  <a:pt x="1416791" y="194533"/>
                </a:cubicBezTo>
                <a:cubicBezTo>
                  <a:pt x="1416791" y="181739"/>
                  <a:pt x="1427162" y="171367"/>
                  <a:pt x="1439956" y="171367"/>
                </a:cubicBezTo>
                <a:close/>
                <a:moveTo>
                  <a:pt x="1262857" y="171367"/>
                </a:moveTo>
                <a:cubicBezTo>
                  <a:pt x="1275651" y="171367"/>
                  <a:pt x="1286024" y="181739"/>
                  <a:pt x="1286024" y="194533"/>
                </a:cubicBezTo>
                <a:cubicBezTo>
                  <a:pt x="1286024" y="207327"/>
                  <a:pt x="1275651" y="217698"/>
                  <a:pt x="1262857" y="217698"/>
                </a:cubicBezTo>
                <a:cubicBezTo>
                  <a:pt x="1250062" y="217698"/>
                  <a:pt x="1239690" y="207327"/>
                  <a:pt x="1239690" y="194533"/>
                </a:cubicBezTo>
                <a:cubicBezTo>
                  <a:pt x="1239690" y="181739"/>
                  <a:pt x="1250062" y="171367"/>
                  <a:pt x="1262857" y="171367"/>
                </a:cubicBezTo>
                <a:close/>
                <a:moveTo>
                  <a:pt x="1085766" y="171367"/>
                </a:moveTo>
                <a:cubicBezTo>
                  <a:pt x="1098562" y="171367"/>
                  <a:pt x="1108934" y="181739"/>
                  <a:pt x="1108934" y="194533"/>
                </a:cubicBezTo>
                <a:cubicBezTo>
                  <a:pt x="1108934" y="207327"/>
                  <a:pt x="1098562" y="217699"/>
                  <a:pt x="1085766" y="217699"/>
                </a:cubicBezTo>
                <a:cubicBezTo>
                  <a:pt x="1072968" y="217699"/>
                  <a:pt x="1062595" y="207327"/>
                  <a:pt x="1062595" y="194533"/>
                </a:cubicBezTo>
                <a:cubicBezTo>
                  <a:pt x="1062595" y="181739"/>
                  <a:pt x="1072968" y="171367"/>
                  <a:pt x="1085766" y="171367"/>
                </a:cubicBezTo>
                <a:close/>
                <a:moveTo>
                  <a:pt x="908665" y="171367"/>
                </a:moveTo>
                <a:cubicBezTo>
                  <a:pt x="921459" y="171367"/>
                  <a:pt x="931828" y="181739"/>
                  <a:pt x="931828" y="194533"/>
                </a:cubicBezTo>
                <a:cubicBezTo>
                  <a:pt x="931828" y="207327"/>
                  <a:pt x="921459" y="217699"/>
                  <a:pt x="908665" y="217699"/>
                </a:cubicBezTo>
                <a:cubicBezTo>
                  <a:pt x="895866" y="217699"/>
                  <a:pt x="885499" y="207327"/>
                  <a:pt x="885499" y="194533"/>
                </a:cubicBezTo>
                <a:cubicBezTo>
                  <a:pt x="885499" y="181739"/>
                  <a:pt x="895866" y="171367"/>
                  <a:pt x="908665" y="171367"/>
                </a:cubicBezTo>
                <a:close/>
                <a:moveTo>
                  <a:pt x="731567" y="171367"/>
                </a:moveTo>
                <a:cubicBezTo>
                  <a:pt x="744362" y="171367"/>
                  <a:pt x="754734" y="181739"/>
                  <a:pt x="754734" y="194533"/>
                </a:cubicBezTo>
                <a:cubicBezTo>
                  <a:pt x="754734" y="207327"/>
                  <a:pt x="744362" y="217699"/>
                  <a:pt x="731567" y="217699"/>
                </a:cubicBezTo>
                <a:cubicBezTo>
                  <a:pt x="718773" y="217699"/>
                  <a:pt x="708401" y="207327"/>
                  <a:pt x="708401" y="194533"/>
                </a:cubicBezTo>
                <a:cubicBezTo>
                  <a:pt x="708401" y="181739"/>
                  <a:pt x="718773" y="171367"/>
                  <a:pt x="731567" y="171367"/>
                </a:cubicBezTo>
                <a:close/>
                <a:moveTo>
                  <a:pt x="554465" y="171367"/>
                </a:moveTo>
                <a:cubicBezTo>
                  <a:pt x="567259" y="171367"/>
                  <a:pt x="577631" y="181739"/>
                  <a:pt x="577631" y="194533"/>
                </a:cubicBezTo>
                <a:cubicBezTo>
                  <a:pt x="577631" y="207327"/>
                  <a:pt x="567259" y="217699"/>
                  <a:pt x="554465" y="217699"/>
                </a:cubicBezTo>
                <a:cubicBezTo>
                  <a:pt x="541670" y="217699"/>
                  <a:pt x="531298" y="207327"/>
                  <a:pt x="531298" y="194533"/>
                </a:cubicBezTo>
                <a:cubicBezTo>
                  <a:pt x="531298" y="181739"/>
                  <a:pt x="541670" y="171367"/>
                  <a:pt x="554465" y="171367"/>
                </a:cubicBezTo>
                <a:close/>
                <a:moveTo>
                  <a:pt x="377367" y="171367"/>
                </a:moveTo>
                <a:cubicBezTo>
                  <a:pt x="390163" y="171367"/>
                  <a:pt x="400533" y="181739"/>
                  <a:pt x="400533" y="194533"/>
                </a:cubicBezTo>
                <a:cubicBezTo>
                  <a:pt x="400533" y="207327"/>
                  <a:pt x="390163" y="217699"/>
                  <a:pt x="377367" y="217699"/>
                </a:cubicBezTo>
                <a:cubicBezTo>
                  <a:pt x="364573" y="217699"/>
                  <a:pt x="354201" y="207327"/>
                  <a:pt x="354201" y="194533"/>
                </a:cubicBezTo>
                <a:cubicBezTo>
                  <a:pt x="354201" y="181739"/>
                  <a:pt x="364573" y="171367"/>
                  <a:pt x="377367" y="171367"/>
                </a:cubicBezTo>
                <a:close/>
                <a:moveTo>
                  <a:pt x="200264" y="171367"/>
                </a:moveTo>
                <a:cubicBezTo>
                  <a:pt x="213058" y="171367"/>
                  <a:pt x="223430" y="181739"/>
                  <a:pt x="223430" y="194533"/>
                </a:cubicBezTo>
                <a:cubicBezTo>
                  <a:pt x="223430" y="207327"/>
                  <a:pt x="213058" y="217699"/>
                  <a:pt x="200264" y="217699"/>
                </a:cubicBezTo>
                <a:cubicBezTo>
                  <a:pt x="187470" y="217699"/>
                  <a:pt x="177098" y="207327"/>
                  <a:pt x="177098" y="194533"/>
                </a:cubicBezTo>
                <a:cubicBezTo>
                  <a:pt x="177098" y="181739"/>
                  <a:pt x="187470" y="171367"/>
                  <a:pt x="200264" y="171367"/>
                </a:cubicBezTo>
                <a:close/>
                <a:moveTo>
                  <a:pt x="23166" y="171367"/>
                </a:moveTo>
                <a:cubicBezTo>
                  <a:pt x="35960" y="171367"/>
                  <a:pt x="46332" y="181739"/>
                  <a:pt x="46332" y="194533"/>
                </a:cubicBezTo>
                <a:cubicBezTo>
                  <a:pt x="46332" y="207327"/>
                  <a:pt x="35960" y="217699"/>
                  <a:pt x="23166" y="217699"/>
                </a:cubicBezTo>
                <a:cubicBezTo>
                  <a:pt x="10372" y="217699"/>
                  <a:pt x="0" y="207327"/>
                  <a:pt x="0" y="194533"/>
                </a:cubicBezTo>
                <a:cubicBezTo>
                  <a:pt x="0" y="181739"/>
                  <a:pt x="10372" y="171367"/>
                  <a:pt x="23166" y="171367"/>
                </a:cubicBezTo>
                <a:close/>
                <a:moveTo>
                  <a:pt x="1791548" y="171362"/>
                </a:moveTo>
                <a:cubicBezTo>
                  <a:pt x="1804342" y="171362"/>
                  <a:pt x="1814714" y="181734"/>
                  <a:pt x="1814714" y="194528"/>
                </a:cubicBezTo>
                <a:cubicBezTo>
                  <a:pt x="1814714" y="207322"/>
                  <a:pt x="1804342" y="217694"/>
                  <a:pt x="1791548" y="217694"/>
                </a:cubicBezTo>
                <a:cubicBezTo>
                  <a:pt x="1778754" y="217694"/>
                  <a:pt x="1768382" y="207322"/>
                  <a:pt x="1768382" y="194528"/>
                </a:cubicBezTo>
                <a:cubicBezTo>
                  <a:pt x="1768382" y="181734"/>
                  <a:pt x="1778754" y="171362"/>
                  <a:pt x="1791548" y="171362"/>
                </a:cubicBezTo>
                <a:close/>
                <a:moveTo>
                  <a:pt x="1619108" y="4"/>
                </a:moveTo>
                <a:cubicBezTo>
                  <a:pt x="1631907" y="4"/>
                  <a:pt x="1642281" y="10376"/>
                  <a:pt x="1642281" y="23170"/>
                </a:cubicBezTo>
                <a:cubicBezTo>
                  <a:pt x="1642281" y="35964"/>
                  <a:pt x="1631907" y="46336"/>
                  <a:pt x="1619108" y="46336"/>
                </a:cubicBezTo>
                <a:cubicBezTo>
                  <a:pt x="1606311" y="46336"/>
                  <a:pt x="1595936" y="35964"/>
                  <a:pt x="1595936" y="23170"/>
                </a:cubicBezTo>
                <a:cubicBezTo>
                  <a:pt x="1595936" y="10376"/>
                  <a:pt x="1606311" y="4"/>
                  <a:pt x="1619108" y="4"/>
                </a:cubicBezTo>
                <a:close/>
                <a:moveTo>
                  <a:pt x="1442021" y="4"/>
                </a:moveTo>
                <a:cubicBezTo>
                  <a:pt x="1454816" y="4"/>
                  <a:pt x="1465185" y="10376"/>
                  <a:pt x="1465185" y="23170"/>
                </a:cubicBezTo>
                <a:cubicBezTo>
                  <a:pt x="1465185" y="35964"/>
                  <a:pt x="1454816" y="46336"/>
                  <a:pt x="1442021" y="46336"/>
                </a:cubicBezTo>
                <a:cubicBezTo>
                  <a:pt x="1429229" y="46336"/>
                  <a:pt x="1418856" y="35964"/>
                  <a:pt x="1418856" y="23170"/>
                </a:cubicBezTo>
                <a:cubicBezTo>
                  <a:pt x="1418856" y="10376"/>
                  <a:pt x="1429229" y="4"/>
                  <a:pt x="1442021" y="4"/>
                </a:cubicBezTo>
                <a:close/>
                <a:moveTo>
                  <a:pt x="1264923" y="4"/>
                </a:moveTo>
                <a:cubicBezTo>
                  <a:pt x="1277717" y="4"/>
                  <a:pt x="1288089" y="10376"/>
                  <a:pt x="1288089" y="23170"/>
                </a:cubicBezTo>
                <a:cubicBezTo>
                  <a:pt x="1288089" y="35964"/>
                  <a:pt x="1277717" y="46336"/>
                  <a:pt x="1264923" y="46336"/>
                </a:cubicBezTo>
                <a:cubicBezTo>
                  <a:pt x="1252127" y="46336"/>
                  <a:pt x="1241757" y="35964"/>
                  <a:pt x="1241757" y="23170"/>
                </a:cubicBezTo>
                <a:cubicBezTo>
                  <a:pt x="1241757" y="10376"/>
                  <a:pt x="1252127" y="4"/>
                  <a:pt x="1264923" y="4"/>
                </a:cubicBezTo>
                <a:close/>
                <a:moveTo>
                  <a:pt x="1087831" y="4"/>
                </a:moveTo>
                <a:cubicBezTo>
                  <a:pt x="1100628" y="4"/>
                  <a:pt x="1110999" y="10376"/>
                  <a:pt x="1110999" y="23170"/>
                </a:cubicBezTo>
                <a:cubicBezTo>
                  <a:pt x="1110999" y="35964"/>
                  <a:pt x="1100628" y="46336"/>
                  <a:pt x="1087831" y="46336"/>
                </a:cubicBezTo>
                <a:cubicBezTo>
                  <a:pt x="1075034" y="46336"/>
                  <a:pt x="1064661" y="35964"/>
                  <a:pt x="1064661" y="23170"/>
                </a:cubicBezTo>
                <a:cubicBezTo>
                  <a:pt x="1064661" y="10376"/>
                  <a:pt x="1075034" y="4"/>
                  <a:pt x="1087831" y="4"/>
                </a:cubicBezTo>
                <a:close/>
                <a:moveTo>
                  <a:pt x="910730" y="4"/>
                </a:moveTo>
                <a:cubicBezTo>
                  <a:pt x="923521" y="4"/>
                  <a:pt x="933893" y="10376"/>
                  <a:pt x="933893" y="23170"/>
                </a:cubicBezTo>
                <a:cubicBezTo>
                  <a:pt x="933893" y="35964"/>
                  <a:pt x="923521" y="46336"/>
                  <a:pt x="910730" y="46336"/>
                </a:cubicBezTo>
                <a:cubicBezTo>
                  <a:pt x="897929" y="46336"/>
                  <a:pt x="887563" y="35964"/>
                  <a:pt x="887563" y="23170"/>
                </a:cubicBezTo>
                <a:cubicBezTo>
                  <a:pt x="887563" y="10376"/>
                  <a:pt x="897929" y="4"/>
                  <a:pt x="910730" y="4"/>
                </a:cubicBezTo>
                <a:close/>
                <a:moveTo>
                  <a:pt x="733632" y="4"/>
                </a:moveTo>
                <a:cubicBezTo>
                  <a:pt x="746426" y="4"/>
                  <a:pt x="756798" y="10376"/>
                  <a:pt x="756798" y="23170"/>
                </a:cubicBezTo>
                <a:cubicBezTo>
                  <a:pt x="756798" y="35964"/>
                  <a:pt x="746426" y="46336"/>
                  <a:pt x="733632" y="46336"/>
                </a:cubicBezTo>
                <a:cubicBezTo>
                  <a:pt x="720838" y="46336"/>
                  <a:pt x="710465" y="35964"/>
                  <a:pt x="710465" y="23170"/>
                </a:cubicBezTo>
                <a:cubicBezTo>
                  <a:pt x="710465" y="10376"/>
                  <a:pt x="720838" y="4"/>
                  <a:pt x="733632" y="4"/>
                </a:cubicBezTo>
                <a:close/>
                <a:moveTo>
                  <a:pt x="556529" y="4"/>
                </a:moveTo>
                <a:cubicBezTo>
                  <a:pt x="569323" y="4"/>
                  <a:pt x="579696" y="10376"/>
                  <a:pt x="579696" y="23170"/>
                </a:cubicBezTo>
                <a:cubicBezTo>
                  <a:pt x="579696" y="35964"/>
                  <a:pt x="569323" y="46336"/>
                  <a:pt x="556529" y="46336"/>
                </a:cubicBezTo>
                <a:cubicBezTo>
                  <a:pt x="543735" y="46336"/>
                  <a:pt x="533364" y="35964"/>
                  <a:pt x="533364" y="23170"/>
                </a:cubicBezTo>
                <a:cubicBezTo>
                  <a:pt x="533364" y="10376"/>
                  <a:pt x="543735" y="4"/>
                  <a:pt x="556529" y="4"/>
                </a:cubicBezTo>
                <a:close/>
                <a:moveTo>
                  <a:pt x="379432" y="4"/>
                </a:moveTo>
                <a:cubicBezTo>
                  <a:pt x="392227" y="4"/>
                  <a:pt x="402597" y="10376"/>
                  <a:pt x="402597" y="23170"/>
                </a:cubicBezTo>
                <a:cubicBezTo>
                  <a:pt x="402597" y="35964"/>
                  <a:pt x="392227" y="46336"/>
                  <a:pt x="379432" y="46336"/>
                </a:cubicBezTo>
                <a:cubicBezTo>
                  <a:pt x="366638" y="46336"/>
                  <a:pt x="356265" y="35964"/>
                  <a:pt x="356265" y="23170"/>
                </a:cubicBezTo>
                <a:cubicBezTo>
                  <a:pt x="356265" y="10376"/>
                  <a:pt x="366638" y="4"/>
                  <a:pt x="379432" y="4"/>
                </a:cubicBezTo>
                <a:close/>
                <a:moveTo>
                  <a:pt x="202330" y="4"/>
                </a:moveTo>
                <a:cubicBezTo>
                  <a:pt x="215124" y="4"/>
                  <a:pt x="225496" y="10376"/>
                  <a:pt x="225496" y="23170"/>
                </a:cubicBezTo>
                <a:cubicBezTo>
                  <a:pt x="225496" y="35964"/>
                  <a:pt x="215124" y="46336"/>
                  <a:pt x="202330" y="46336"/>
                </a:cubicBezTo>
                <a:cubicBezTo>
                  <a:pt x="189536" y="46336"/>
                  <a:pt x="179164" y="35964"/>
                  <a:pt x="179164" y="23170"/>
                </a:cubicBezTo>
                <a:cubicBezTo>
                  <a:pt x="179164" y="10376"/>
                  <a:pt x="189536" y="4"/>
                  <a:pt x="202330" y="4"/>
                </a:cubicBezTo>
                <a:close/>
                <a:moveTo>
                  <a:pt x="25232" y="4"/>
                </a:moveTo>
                <a:cubicBezTo>
                  <a:pt x="38026" y="4"/>
                  <a:pt x="48398" y="10376"/>
                  <a:pt x="48398" y="23170"/>
                </a:cubicBezTo>
                <a:cubicBezTo>
                  <a:pt x="48398" y="35964"/>
                  <a:pt x="38026" y="46336"/>
                  <a:pt x="25232" y="46336"/>
                </a:cubicBezTo>
                <a:cubicBezTo>
                  <a:pt x="12438" y="46336"/>
                  <a:pt x="2066" y="35964"/>
                  <a:pt x="2066" y="23170"/>
                </a:cubicBezTo>
                <a:cubicBezTo>
                  <a:pt x="2066" y="10376"/>
                  <a:pt x="12438" y="4"/>
                  <a:pt x="25232" y="4"/>
                </a:cubicBezTo>
                <a:close/>
                <a:moveTo>
                  <a:pt x="1793613" y="0"/>
                </a:moveTo>
                <a:cubicBezTo>
                  <a:pt x="1806407" y="0"/>
                  <a:pt x="1816779" y="10371"/>
                  <a:pt x="1816779" y="23165"/>
                </a:cubicBezTo>
                <a:cubicBezTo>
                  <a:pt x="1816779" y="35959"/>
                  <a:pt x="1806407" y="46331"/>
                  <a:pt x="1793613" y="46331"/>
                </a:cubicBezTo>
                <a:cubicBezTo>
                  <a:pt x="1780819" y="46331"/>
                  <a:pt x="1770447" y="35959"/>
                  <a:pt x="1770447" y="23165"/>
                </a:cubicBezTo>
                <a:cubicBezTo>
                  <a:pt x="1770447" y="10371"/>
                  <a:pt x="1780819" y="0"/>
                  <a:pt x="179361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34;p2"/>
          <p:cNvSpPr/>
          <p:nvPr/>
        </p:nvSpPr>
        <p:spPr>
          <a:xfrm rot="5400000">
            <a:off x="-586321" y="3642880"/>
            <a:ext cx="1816779" cy="409710"/>
          </a:xfrm>
          <a:custGeom>
            <a:avLst/>
            <a:gdLst/>
            <a:ahLst/>
            <a:cxnLst/>
            <a:rect l="l" t="t" r="r" b="b"/>
            <a:pathLst>
              <a:path w="1816779" h="409710" extrusionOk="0">
                <a:moveTo>
                  <a:pt x="1617042" y="363379"/>
                </a:moveTo>
                <a:cubicBezTo>
                  <a:pt x="1629840" y="363379"/>
                  <a:pt x="1640215" y="373750"/>
                  <a:pt x="1640215" y="386544"/>
                </a:cubicBezTo>
                <a:cubicBezTo>
                  <a:pt x="1640215" y="399338"/>
                  <a:pt x="1629840" y="409710"/>
                  <a:pt x="1617042" y="409710"/>
                </a:cubicBezTo>
                <a:cubicBezTo>
                  <a:pt x="1604245" y="409710"/>
                  <a:pt x="1593871" y="399338"/>
                  <a:pt x="1593871" y="386544"/>
                </a:cubicBezTo>
                <a:cubicBezTo>
                  <a:pt x="1593871" y="373750"/>
                  <a:pt x="1604245" y="363379"/>
                  <a:pt x="1617042" y="363379"/>
                </a:cubicBezTo>
                <a:close/>
                <a:moveTo>
                  <a:pt x="1439955" y="363379"/>
                </a:moveTo>
                <a:cubicBezTo>
                  <a:pt x="1452749" y="363379"/>
                  <a:pt x="1463121" y="373750"/>
                  <a:pt x="1463121" y="386544"/>
                </a:cubicBezTo>
                <a:cubicBezTo>
                  <a:pt x="1463121" y="399338"/>
                  <a:pt x="1452749" y="409710"/>
                  <a:pt x="1439955" y="409710"/>
                </a:cubicBezTo>
                <a:cubicBezTo>
                  <a:pt x="1427162" y="409710"/>
                  <a:pt x="1416790" y="399338"/>
                  <a:pt x="1416790" y="386544"/>
                </a:cubicBezTo>
                <a:cubicBezTo>
                  <a:pt x="1416790" y="373750"/>
                  <a:pt x="1427162" y="363379"/>
                  <a:pt x="1439955" y="363379"/>
                </a:cubicBezTo>
                <a:close/>
                <a:moveTo>
                  <a:pt x="1262856" y="363379"/>
                </a:moveTo>
                <a:cubicBezTo>
                  <a:pt x="1275651" y="363379"/>
                  <a:pt x="1286022" y="373750"/>
                  <a:pt x="1286022" y="386544"/>
                </a:cubicBezTo>
                <a:cubicBezTo>
                  <a:pt x="1286022" y="399338"/>
                  <a:pt x="1275651" y="409710"/>
                  <a:pt x="1262856" y="409710"/>
                </a:cubicBezTo>
                <a:cubicBezTo>
                  <a:pt x="1250062" y="409710"/>
                  <a:pt x="1239690" y="399338"/>
                  <a:pt x="1239690" y="386544"/>
                </a:cubicBezTo>
                <a:cubicBezTo>
                  <a:pt x="1239690" y="373750"/>
                  <a:pt x="1250062" y="363379"/>
                  <a:pt x="1262856" y="363379"/>
                </a:cubicBezTo>
                <a:close/>
                <a:moveTo>
                  <a:pt x="1085765" y="363379"/>
                </a:moveTo>
                <a:cubicBezTo>
                  <a:pt x="1098562" y="363379"/>
                  <a:pt x="1108934" y="373750"/>
                  <a:pt x="1108934" y="386544"/>
                </a:cubicBezTo>
                <a:cubicBezTo>
                  <a:pt x="1108934" y="399338"/>
                  <a:pt x="1098562" y="409710"/>
                  <a:pt x="1085765" y="409710"/>
                </a:cubicBezTo>
                <a:cubicBezTo>
                  <a:pt x="1072968" y="409710"/>
                  <a:pt x="1062595" y="399338"/>
                  <a:pt x="1062595" y="386544"/>
                </a:cubicBezTo>
                <a:cubicBezTo>
                  <a:pt x="1062595" y="373750"/>
                  <a:pt x="1072968" y="363379"/>
                  <a:pt x="1085765" y="363379"/>
                </a:cubicBezTo>
                <a:close/>
                <a:moveTo>
                  <a:pt x="908665" y="363379"/>
                </a:moveTo>
                <a:cubicBezTo>
                  <a:pt x="921456" y="363379"/>
                  <a:pt x="931828" y="373750"/>
                  <a:pt x="931828" y="386544"/>
                </a:cubicBezTo>
                <a:cubicBezTo>
                  <a:pt x="931828" y="399338"/>
                  <a:pt x="921456" y="409710"/>
                  <a:pt x="908665" y="409710"/>
                </a:cubicBezTo>
                <a:cubicBezTo>
                  <a:pt x="895866" y="409710"/>
                  <a:pt x="885499" y="399338"/>
                  <a:pt x="885499" y="386544"/>
                </a:cubicBezTo>
                <a:cubicBezTo>
                  <a:pt x="885499" y="373750"/>
                  <a:pt x="895866" y="363379"/>
                  <a:pt x="908665" y="363379"/>
                </a:cubicBezTo>
                <a:close/>
                <a:moveTo>
                  <a:pt x="731567" y="363379"/>
                </a:moveTo>
                <a:cubicBezTo>
                  <a:pt x="744361" y="363379"/>
                  <a:pt x="754733" y="373750"/>
                  <a:pt x="754733" y="386544"/>
                </a:cubicBezTo>
                <a:cubicBezTo>
                  <a:pt x="754733" y="399338"/>
                  <a:pt x="744361" y="409710"/>
                  <a:pt x="731567" y="409710"/>
                </a:cubicBezTo>
                <a:cubicBezTo>
                  <a:pt x="718772" y="409710"/>
                  <a:pt x="708400" y="399338"/>
                  <a:pt x="708400" y="386544"/>
                </a:cubicBezTo>
                <a:cubicBezTo>
                  <a:pt x="708400" y="373750"/>
                  <a:pt x="718772" y="363379"/>
                  <a:pt x="731567" y="363379"/>
                </a:cubicBezTo>
                <a:close/>
                <a:moveTo>
                  <a:pt x="554464" y="363379"/>
                </a:moveTo>
                <a:cubicBezTo>
                  <a:pt x="567258" y="363379"/>
                  <a:pt x="577630" y="373750"/>
                  <a:pt x="577630" y="386545"/>
                </a:cubicBezTo>
                <a:cubicBezTo>
                  <a:pt x="577630" y="399338"/>
                  <a:pt x="567258" y="409710"/>
                  <a:pt x="554464" y="409710"/>
                </a:cubicBezTo>
                <a:cubicBezTo>
                  <a:pt x="541670" y="409710"/>
                  <a:pt x="531298" y="399338"/>
                  <a:pt x="531298" y="386545"/>
                </a:cubicBezTo>
                <a:cubicBezTo>
                  <a:pt x="531298" y="373750"/>
                  <a:pt x="541670" y="363379"/>
                  <a:pt x="554464" y="363379"/>
                </a:cubicBezTo>
                <a:close/>
                <a:moveTo>
                  <a:pt x="377367" y="363379"/>
                </a:moveTo>
                <a:cubicBezTo>
                  <a:pt x="390162" y="363379"/>
                  <a:pt x="400533" y="373750"/>
                  <a:pt x="400533" y="386545"/>
                </a:cubicBezTo>
                <a:cubicBezTo>
                  <a:pt x="400533" y="399338"/>
                  <a:pt x="390162" y="409710"/>
                  <a:pt x="377367" y="409710"/>
                </a:cubicBezTo>
                <a:cubicBezTo>
                  <a:pt x="364573" y="409710"/>
                  <a:pt x="354200" y="399338"/>
                  <a:pt x="354200" y="386545"/>
                </a:cubicBezTo>
                <a:cubicBezTo>
                  <a:pt x="354200" y="373750"/>
                  <a:pt x="364573" y="363379"/>
                  <a:pt x="377367" y="363379"/>
                </a:cubicBezTo>
                <a:close/>
                <a:moveTo>
                  <a:pt x="200264" y="363379"/>
                </a:moveTo>
                <a:cubicBezTo>
                  <a:pt x="213058" y="363379"/>
                  <a:pt x="223430" y="373750"/>
                  <a:pt x="223430" y="386545"/>
                </a:cubicBezTo>
                <a:cubicBezTo>
                  <a:pt x="223430" y="399338"/>
                  <a:pt x="213058" y="409710"/>
                  <a:pt x="200264" y="409710"/>
                </a:cubicBezTo>
                <a:cubicBezTo>
                  <a:pt x="187470" y="409710"/>
                  <a:pt x="177098" y="399338"/>
                  <a:pt x="177098" y="386545"/>
                </a:cubicBezTo>
                <a:cubicBezTo>
                  <a:pt x="177098" y="373750"/>
                  <a:pt x="187470" y="363379"/>
                  <a:pt x="200264" y="363379"/>
                </a:cubicBezTo>
                <a:close/>
                <a:moveTo>
                  <a:pt x="23166" y="363379"/>
                </a:moveTo>
                <a:cubicBezTo>
                  <a:pt x="35960" y="363379"/>
                  <a:pt x="46332" y="373750"/>
                  <a:pt x="46332" y="386545"/>
                </a:cubicBezTo>
                <a:cubicBezTo>
                  <a:pt x="46332" y="399338"/>
                  <a:pt x="35960" y="409710"/>
                  <a:pt x="23166" y="409710"/>
                </a:cubicBezTo>
                <a:cubicBezTo>
                  <a:pt x="10372" y="409710"/>
                  <a:pt x="0" y="399338"/>
                  <a:pt x="0" y="386545"/>
                </a:cubicBezTo>
                <a:cubicBezTo>
                  <a:pt x="0" y="373750"/>
                  <a:pt x="10372" y="363379"/>
                  <a:pt x="23166" y="363379"/>
                </a:cubicBezTo>
                <a:close/>
                <a:moveTo>
                  <a:pt x="1791548" y="363373"/>
                </a:moveTo>
                <a:cubicBezTo>
                  <a:pt x="1804342" y="363373"/>
                  <a:pt x="1814714" y="373745"/>
                  <a:pt x="1814714" y="386539"/>
                </a:cubicBezTo>
                <a:cubicBezTo>
                  <a:pt x="1814714" y="399334"/>
                  <a:pt x="1804342" y="409705"/>
                  <a:pt x="1791548" y="409705"/>
                </a:cubicBezTo>
                <a:cubicBezTo>
                  <a:pt x="1778754" y="409705"/>
                  <a:pt x="1768382" y="399334"/>
                  <a:pt x="1768382" y="386539"/>
                </a:cubicBezTo>
                <a:cubicBezTo>
                  <a:pt x="1768382" y="373745"/>
                  <a:pt x="1778754" y="363373"/>
                  <a:pt x="1791548" y="363373"/>
                </a:cubicBezTo>
                <a:close/>
                <a:moveTo>
                  <a:pt x="1617042" y="171367"/>
                </a:moveTo>
                <a:cubicBezTo>
                  <a:pt x="1629842" y="171367"/>
                  <a:pt x="1640216" y="181739"/>
                  <a:pt x="1640216" y="194532"/>
                </a:cubicBezTo>
                <a:cubicBezTo>
                  <a:pt x="1640216" y="207326"/>
                  <a:pt x="1629842" y="217698"/>
                  <a:pt x="1617042" y="217698"/>
                </a:cubicBezTo>
                <a:cubicBezTo>
                  <a:pt x="1604245" y="217698"/>
                  <a:pt x="1593871" y="207326"/>
                  <a:pt x="1593871" y="194532"/>
                </a:cubicBezTo>
                <a:cubicBezTo>
                  <a:pt x="1593871" y="181739"/>
                  <a:pt x="1604245" y="171367"/>
                  <a:pt x="1617042" y="171367"/>
                </a:cubicBezTo>
                <a:close/>
                <a:moveTo>
                  <a:pt x="1439956" y="171367"/>
                </a:moveTo>
                <a:cubicBezTo>
                  <a:pt x="1452751" y="171367"/>
                  <a:pt x="1463121" y="181739"/>
                  <a:pt x="1463121" y="194533"/>
                </a:cubicBezTo>
                <a:cubicBezTo>
                  <a:pt x="1463121" y="207327"/>
                  <a:pt x="1452751" y="217698"/>
                  <a:pt x="1439956" y="217698"/>
                </a:cubicBezTo>
                <a:cubicBezTo>
                  <a:pt x="1427162" y="217698"/>
                  <a:pt x="1416791" y="207327"/>
                  <a:pt x="1416791" y="194533"/>
                </a:cubicBezTo>
                <a:cubicBezTo>
                  <a:pt x="1416791" y="181739"/>
                  <a:pt x="1427162" y="171367"/>
                  <a:pt x="1439956" y="171367"/>
                </a:cubicBezTo>
                <a:close/>
                <a:moveTo>
                  <a:pt x="1262857" y="171367"/>
                </a:moveTo>
                <a:cubicBezTo>
                  <a:pt x="1275651" y="171367"/>
                  <a:pt x="1286024" y="181739"/>
                  <a:pt x="1286024" y="194533"/>
                </a:cubicBezTo>
                <a:cubicBezTo>
                  <a:pt x="1286024" y="207327"/>
                  <a:pt x="1275651" y="217698"/>
                  <a:pt x="1262857" y="217698"/>
                </a:cubicBezTo>
                <a:cubicBezTo>
                  <a:pt x="1250062" y="217698"/>
                  <a:pt x="1239690" y="207327"/>
                  <a:pt x="1239690" y="194533"/>
                </a:cubicBezTo>
                <a:cubicBezTo>
                  <a:pt x="1239690" y="181739"/>
                  <a:pt x="1250062" y="171367"/>
                  <a:pt x="1262857" y="171367"/>
                </a:cubicBezTo>
                <a:close/>
                <a:moveTo>
                  <a:pt x="1085766" y="171367"/>
                </a:moveTo>
                <a:cubicBezTo>
                  <a:pt x="1098562" y="171367"/>
                  <a:pt x="1108934" y="181739"/>
                  <a:pt x="1108934" y="194533"/>
                </a:cubicBezTo>
                <a:cubicBezTo>
                  <a:pt x="1108934" y="207327"/>
                  <a:pt x="1098562" y="217699"/>
                  <a:pt x="1085766" y="217699"/>
                </a:cubicBezTo>
                <a:cubicBezTo>
                  <a:pt x="1072968" y="217699"/>
                  <a:pt x="1062595" y="207327"/>
                  <a:pt x="1062595" y="194533"/>
                </a:cubicBezTo>
                <a:cubicBezTo>
                  <a:pt x="1062595" y="181739"/>
                  <a:pt x="1072968" y="171367"/>
                  <a:pt x="1085766" y="171367"/>
                </a:cubicBezTo>
                <a:close/>
                <a:moveTo>
                  <a:pt x="908665" y="171367"/>
                </a:moveTo>
                <a:cubicBezTo>
                  <a:pt x="921459" y="171367"/>
                  <a:pt x="931828" y="181739"/>
                  <a:pt x="931828" y="194533"/>
                </a:cubicBezTo>
                <a:cubicBezTo>
                  <a:pt x="931828" y="207327"/>
                  <a:pt x="921459" y="217699"/>
                  <a:pt x="908665" y="217699"/>
                </a:cubicBezTo>
                <a:cubicBezTo>
                  <a:pt x="895866" y="217699"/>
                  <a:pt x="885499" y="207327"/>
                  <a:pt x="885499" y="194533"/>
                </a:cubicBezTo>
                <a:cubicBezTo>
                  <a:pt x="885499" y="181739"/>
                  <a:pt x="895866" y="171367"/>
                  <a:pt x="908665" y="171367"/>
                </a:cubicBezTo>
                <a:close/>
                <a:moveTo>
                  <a:pt x="731567" y="171367"/>
                </a:moveTo>
                <a:cubicBezTo>
                  <a:pt x="744362" y="171367"/>
                  <a:pt x="754734" y="181739"/>
                  <a:pt x="754734" y="194533"/>
                </a:cubicBezTo>
                <a:cubicBezTo>
                  <a:pt x="754734" y="207327"/>
                  <a:pt x="744362" y="217699"/>
                  <a:pt x="731567" y="217699"/>
                </a:cubicBezTo>
                <a:cubicBezTo>
                  <a:pt x="718773" y="217699"/>
                  <a:pt x="708401" y="207327"/>
                  <a:pt x="708401" y="194533"/>
                </a:cubicBezTo>
                <a:cubicBezTo>
                  <a:pt x="708401" y="181739"/>
                  <a:pt x="718773" y="171367"/>
                  <a:pt x="731567" y="171367"/>
                </a:cubicBezTo>
                <a:close/>
                <a:moveTo>
                  <a:pt x="554465" y="171367"/>
                </a:moveTo>
                <a:cubicBezTo>
                  <a:pt x="567259" y="171367"/>
                  <a:pt x="577631" y="181739"/>
                  <a:pt x="577631" y="194533"/>
                </a:cubicBezTo>
                <a:cubicBezTo>
                  <a:pt x="577631" y="207327"/>
                  <a:pt x="567259" y="217699"/>
                  <a:pt x="554465" y="217699"/>
                </a:cubicBezTo>
                <a:cubicBezTo>
                  <a:pt x="541670" y="217699"/>
                  <a:pt x="531298" y="207327"/>
                  <a:pt x="531298" y="194533"/>
                </a:cubicBezTo>
                <a:cubicBezTo>
                  <a:pt x="531298" y="181739"/>
                  <a:pt x="541670" y="171367"/>
                  <a:pt x="554465" y="171367"/>
                </a:cubicBezTo>
                <a:close/>
                <a:moveTo>
                  <a:pt x="377367" y="171367"/>
                </a:moveTo>
                <a:cubicBezTo>
                  <a:pt x="390163" y="171367"/>
                  <a:pt x="400533" y="181739"/>
                  <a:pt x="400533" y="194533"/>
                </a:cubicBezTo>
                <a:cubicBezTo>
                  <a:pt x="400533" y="207327"/>
                  <a:pt x="390163" y="217699"/>
                  <a:pt x="377367" y="217699"/>
                </a:cubicBezTo>
                <a:cubicBezTo>
                  <a:pt x="364573" y="217699"/>
                  <a:pt x="354201" y="207327"/>
                  <a:pt x="354201" y="194533"/>
                </a:cubicBezTo>
                <a:cubicBezTo>
                  <a:pt x="354201" y="181739"/>
                  <a:pt x="364573" y="171367"/>
                  <a:pt x="377367" y="171367"/>
                </a:cubicBezTo>
                <a:close/>
                <a:moveTo>
                  <a:pt x="200264" y="171367"/>
                </a:moveTo>
                <a:cubicBezTo>
                  <a:pt x="213058" y="171367"/>
                  <a:pt x="223430" y="181739"/>
                  <a:pt x="223430" y="194533"/>
                </a:cubicBezTo>
                <a:cubicBezTo>
                  <a:pt x="223430" y="207327"/>
                  <a:pt x="213058" y="217699"/>
                  <a:pt x="200264" y="217699"/>
                </a:cubicBezTo>
                <a:cubicBezTo>
                  <a:pt x="187470" y="217699"/>
                  <a:pt x="177098" y="207327"/>
                  <a:pt x="177098" y="194533"/>
                </a:cubicBezTo>
                <a:cubicBezTo>
                  <a:pt x="177098" y="181739"/>
                  <a:pt x="187470" y="171367"/>
                  <a:pt x="200264" y="171367"/>
                </a:cubicBezTo>
                <a:close/>
                <a:moveTo>
                  <a:pt x="23166" y="171367"/>
                </a:moveTo>
                <a:cubicBezTo>
                  <a:pt x="35960" y="171367"/>
                  <a:pt x="46332" y="181739"/>
                  <a:pt x="46332" y="194533"/>
                </a:cubicBezTo>
                <a:cubicBezTo>
                  <a:pt x="46332" y="207327"/>
                  <a:pt x="35960" y="217699"/>
                  <a:pt x="23166" y="217699"/>
                </a:cubicBezTo>
                <a:cubicBezTo>
                  <a:pt x="10372" y="217699"/>
                  <a:pt x="0" y="207327"/>
                  <a:pt x="0" y="194533"/>
                </a:cubicBezTo>
                <a:cubicBezTo>
                  <a:pt x="0" y="181739"/>
                  <a:pt x="10372" y="171367"/>
                  <a:pt x="23166" y="171367"/>
                </a:cubicBezTo>
                <a:close/>
                <a:moveTo>
                  <a:pt x="1791548" y="171362"/>
                </a:moveTo>
                <a:cubicBezTo>
                  <a:pt x="1804342" y="171362"/>
                  <a:pt x="1814714" y="181734"/>
                  <a:pt x="1814714" y="194528"/>
                </a:cubicBezTo>
                <a:cubicBezTo>
                  <a:pt x="1814714" y="207322"/>
                  <a:pt x="1804342" y="217694"/>
                  <a:pt x="1791548" y="217694"/>
                </a:cubicBezTo>
                <a:cubicBezTo>
                  <a:pt x="1778754" y="217694"/>
                  <a:pt x="1768382" y="207322"/>
                  <a:pt x="1768382" y="194528"/>
                </a:cubicBezTo>
                <a:cubicBezTo>
                  <a:pt x="1768382" y="181734"/>
                  <a:pt x="1778754" y="171362"/>
                  <a:pt x="1791548" y="171362"/>
                </a:cubicBezTo>
                <a:close/>
                <a:moveTo>
                  <a:pt x="1619108" y="4"/>
                </a:moveTo>
                <a:cubicBezTo>
                  <a:pt x="1631907" y="4"/>
                  <a:pt x="1642281" y="10376"/>
                  <a:pt x="1642281" y="23170"/>
                </a:cubicBezTo>
                <a:cubicBezTo>
                  <a:pt x="1642281" y="35964"/>
                  <a:pt x="1631907" y="46336"/>
                  <a:pt x="1619108" y="46336"/>
                </a:cubicBezTo>
                <a:cubicBezTo>
                  <a:pt x="1606311" y="46336"/>
                  <a:pt x="1595936" y="35964"/>
                  <a:pt x="1595936" y="23170"/>
                </a:cubicBezTo>
                <a:cubicBezTo>
                  <a:pt x="1595936" y="10376"/>
                  <a:pt x="1606311" y="4"/>
                  <a:pt x="1619108" y="4"/>
                </a:cubicBezTo>
                <a:close/>
                <a:moveTo>
                  <a:pt x="1442021" y="4"/>
                </a:moveTo>
                <a:cubicBezTo>
                  <a:pt x="1454816" y="4"/>
                  <a:pt x="1465185" y="10376"/>
                  <a:pt x="1465185" y="23170"/>
                </a:cubicBezTo>
                <a:cubicBezTo>
                  <a:pt x="1465185" y="35964"/>
                  <a:pt x="1454816" y="46336"/>
                  <a:pt x="1442021" y="46336"/>
                </a:cubicBezTo>
                <a:cubicBezTo>
                  <a:pt x="1429229" y="46336"/>
                  <a:pt x="1418856" y="35964"/>
                  <a:pt x="1418856" y="23170"/>
                </a:cubicBezTo>
                <a:cubicBezTo>
                  <a:pt x="1418856" y="10376"/>
                  <a:pt x="1429229" y="4"/>
                  <a:pt x="1442021" y="4"/>
                </a:cubicBezTo>
                <a:close/>
                <a:moveTo>
                  <a:pt x="1264923" y="4"/>
                </a:moveTo>
                <a:cubicBezTo>
                  <a:pt x="1277717" y="4"/>
                  <a:pt x="1288089" y="10376"/>
                  <a:pt x="1288089" y="23170"/>
                </a:cubicBezTo>
                <a:cubicBezTo>
                  <a:pt x="1288089" y="35964"/>
                  <a:pt x="1277717" y="46336"/>
                  <a:pt x="1264923" y="46336"/>
                </a:cubicBezTo>
                <a:cubicBezTo>
                  <a:pt x="1252127" y="46336"/>
                  <a:pt x="1241757" y="35964"/>
                  <a:pt x="1241757" y="23170"/>
                </a:cubicBezTo>
                <a:cubicBezTo>
                  <a:pt x="1241757" y="10376"/>
                  <a:pt x="1252127" y="4"/>
                  <a:pt x="1264923" y="4"/>
                </a:cubicBezTo>
                <a:close/>
                <a:moveTo>
                  <a:pt x="1087831" y="4"/>
                </a:moveTo>
                <a:cubicBezTo>
                  <a:pt x="1100628" y="4"/>
                  <a:pt x="1110999" y="10376"/>
                  <a:pt x="1110999" y="23170"/>
                </a:cubicBezTo>
                <a:cubicBezTo>
                  <a:pt x="1110999" y="35964"/>
                  <a:pt x="1100628" y="46336"/>
                  <a:pt x="1087831" y="46336"/>
                </a:cubicBezTo>
                <a:cubicBezTo>
                  <a:pt x="1075034" y="46336"/>
                  <a:pt x="1064661" y="35964"/>
                  <a:pt x="1064661" y="23170"/>
                </a:cubicBezTo>
                <a:cubicBezTo>
                  <a:pt x="1064661" y="10376"/>
                  <a:pt x="1075034" y="4"/>
                  <a:pt x="1087831" y="4"/>
                </a:cubicBezTo>
                <a:close/>
                <a:moveTo>
                  <a:pt x="910730" y="4"/>
                </a:moveTo>
                <a:cubicBezTo>
                  <a:pt x="923521" y="4"/>
                  <a:pt x="933893" y="10376"/>
                  <a:pt x="933893" y="23170"/>
                </a:cubicBezTo>
                <a:cubicBezTo>
                  <a:pt x="933893" y="35964"/>
                  <a:pt x="923521" y="46336"/>
                  <a:pt x="910730" y="46336"/>
                </a:cubicBezTo>
                <a:cubicBezTo>
                  <a:pt x="897929" y="46336"/>
                  <a:pt x="887563" y="35964"/>
                  <a:pt x="887563" y="23170"/>
                </a:cubicBezTo>
                <a:cubicBezTo>
                  <a:pt x="887563" y="10376"/>
                  <a:pt x="897929" y="4"/>
                  <a:pt x="910730" y="4"/>
                </a:cubicBezTo>
                <a:close/>
                <a:moveTo>
                  <a:pt x="733632" y="4"/>
                </a:moveTo>
                <a:cubicBezTo>
                  <a:pt x="746426" y="4"/>
                  <a:pt x="756798" y="10376"/>
                  <a:pt x="756798" y="23170"/>
                </a:cubicBezTo>
                <a:cubicBezTo>
                  <a:pt x="756798" y="35964"/>
                  <a:pt x="746426" y="46336"/>
                  <a:pt x="733632" y="46336"/>
                </a:cubicBezTo>
                <a:cubicBezTo>
                  <a:pt x="720838" y="46336"/>
                  <a:pt x="710465" y="35964"/>
                  <a:pt x="710465" y="23170"/>
                </a:cubicBezTo>
                <a:cubicBezTo>
                  <a:pt x="710465" y="10376"/>
                  <a:pt x="720838" y="4"/>
                  <a:pt x="733632" y="4"/>
                </a:cubicBezTo>
                <a:close/>
                <a:moveTo>
                  <a:pt x="556529" y="4"/>
                </a:moveTo>
                <a:cubicBezTo>
                  <a:pt x="569323" y="4"/>
                  <a:pt x="579696" y="10376"/>
                  <a:pt x="579696" y="23170"/>
                </a:cubicBezTo>
                <a:cubicBezTo>
                  <a:pt x="579696" y="35964"/>
                  <a:pt x="569323" y="46336"/>
                  <a:pt x="556529" y="46336"/>
                </a:cubicBezTo>
                <a:cubicBezTo>
                  <a:pt x="543735" y="46336"/>
                  <a:pt x="533364" y="35964"/>
                  <a:pt x="533364" y="23170"/>
                </a:cubicBezTo>
                <a:cubicBezTo>
                  <a:pt x="533364" y="10376"/>
                  <a:pt x="543735" y="4"/>
                  <a:pt x="556529" y="4"/>
                </a:cubicBezTo>
                <a:close/>
                <a:moveTo>
                  <a:pt x="379432" y="4"/>
                </a:moveTo>
                <a:cubicBezTo>
                  <a:pt x="392227" y="4"/>
                  <a:pt x="402597" y="10376"/>
                  <a:pt x="402597" y="23170"/>
                </a:cubicBezTo>
                <a:cubicBezTo>
                  <a:pt x="402597" y="35964"/>
                  <a:pt x="392227" y="46336"/>
                  <a:pt x="379432" y="46336"/>
                </a:cubicBezTo>
                <a:cubicBezTo>
                  <a:pt x="366638" y="46336"/>
                  <a:pt x="356265" y="35964"/>
                  <a:pt x="356265" y="23170"/>
                </a:cubicBezTo>
                <a:cubicBezTo>
                  <a:pt x="356265" y="10376"/>
                  <a:pt x="366638" y="4"/>
                  <a:pt x="379432" y="4"/>
                </a:cubicBezTo>
                <a:close/>
                <a:moveTo>
                  <a:pt x="202330" y="4"/>
                </a:moveTo>
                <a:cubicBezTo>
                  <a:pt x="215124" y="4"/>
                  <a:pt x="225496" y="10376"/>
                  <a:pt x="225496" y="23170"/>
                </a:cubicBezTo>
                <a:cubicBezTo>
                  <a:pt x="225496" y="35964"/>
                  <a:pt x="215124" y="46336"/>
                  <a:pt x="202330" y="46336"/>
                </a:cubicBezTo>
                <a:cubicBezTo>
                  <a:pt x="189536" y="46336"/>
                  <a:pt x="179164" y="35964"/>
                  <a:pt x="179164" y="23170"/>
                </a:cubicBezTo>
                <a:cubicBezTo>
                  <a:pt x="179164" y="10376"/>
                  <a:pt x="189536" y="4"/>
                  <a:pt x="202330" y="4"/>
                </a:cubicBezTo>
                <a:close/>
                <a:moveTo>
                  <a:pt x="25232" y="4"/>
                </a:moveTo>
                <a:cubicBezTo>
                  <a:pt x="38026" y="4"/>
                  <a:pt x="48398" y="10376"/>
                  <a:pt x="48398" y="23170"/>
                </a:cubicBezTo>
                <a:cubicBezTo>
                  <a:pt x="48398" y="35964"/>
                  <a:pt x="38026" y="46336"/>
                  <a:pt x="25232" y="46336"/>
                </a:cubicBezTo>
                <a:cubicBezTo>
                  <a:pt x="12438" y="46336"/>
                  <a:pt x="2066" y="35964"/>
                  <a:pt x="2066" y="23170"/>
                </a:cubicBezTo>
                <a:cubicBezTo>
                  <a:pt x="2066" y="10376"/>
                  <a:pt x="12438" y="4"/>
                  <a:pt x="25232" y="4"/>
                </a:cubicBezTo>
                <a:close/>
                <a:moveTo>
                  <a:pt x="1793613" y="0"/>
                </a:moveTo>
                <a:cubicBezTo>
                  <a:pt x="1806407" y="0"/>
                  <a:pt x="1816779" y="10371"/>
                  <a:pt x="1816779" y="23165"/>
                </a:cubicBezTo>
                <a:cubicBezTo>
                  <a:pt x="1816779" y="35959"/>
                  <a:pt x="1806407" y="46331"/>
                  <a:pt x="1793613" y="46331"/>
                </a:cubicBezTo>
                <a:cubicBezTo>
                  <a:pt x="1780819" y="46331"/>
                  <a:pt x="1770447" y="35959"/>
                  <a:pt x="1770447" y="23165"/>
                </a:cubicBezTo>
                <a:cubicBezTo>
                  <a:pt x="1770447" y="10371"/>
                  <a:pt x="1780819" y="0"/>
                  <a:pt x="179361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Google Shape;35;p2"/>
          <p:cNvSpPr/>
          <p:nvPr/>
        </p:nvSpPr>
        <p:spPr>
          <a:xfrm>
            <a:off x="11029284" y="3638067"/>
            <a:ext cx="1114574" cy="775147"/>
          </a:xfrm>
          <a:custGeom>
            <a:avLst/>
            <a:gdLst/>
            <a:ahLst/>
            <a:cxnLst/>
            <a:rect l="l" t="t" r="r" b="b"/>
            <a:pathLst>
              <a:path w="1114574" h="775147" extrusionOk="0">
                <a:moveTo>
                  <a:pt x="562715" y="728814"/>
                </a:moveTo>
                <a:cubicBezTo>
                  <a:pt x="575508" y="728814"/>
                  <a:pt x="585880" y="739186"/>
                  <a:pt x="585880" y="751981"/>
                </a:cubicBezTo>
                <a:cubicBezTo>
                  <a:pt x="585880" y="764775"/>
                  <a:pt x="575508" y="775147"/>
                  <a:pt x="562715" y="775147"/>
                </a:cubicBezTo>
                <a:cubicBezTo>
                  <a:pt x="549922" y="775147"/>
                  <a:pt x="539550" y="764775"/>
                  <a:pt x="539550" y="751981"/>
                </a:cubicBezTo>
                <a:cubicBezTo>
                  <a:pt x="539550" y="739186"/>
                  <a:pt x="549922" y="728814"/>
                  <a:pt x="562715" y="728814"/>
                </a:cubicBezTo>
                <a:close/>
                <a:moveTo>
                  <a:pt x="385617" y="728814"/>
                </a:moveTo>
                <a:cubicBezTo>
                  <a:pt x="398412" y="728814"/>
                  <a:pt x="408783" y="739186"/>
                  <a:pt x="408783" y="751981"/>
                </a:cubicBezTo>
                <a:cubicBezTo>
                  <a:pt x="408783" y="764775"/>
                  <a:pt x="398412" y="775147"/>
                  <a:pt x="385617" y="775147"/>
                </a:cubicBezTo>
                <a:cubicBezTo>
                  <a:pt x="372822" y="775147"/>
                  <a:pt x="362450" y="764775"/>
                  <a:pt x="362450" y="751981"/>
                </a:cubicBezTo>
                <a:cubicBezTo>
                  <a:pt x="362450" y="739186"/>
                  <a:pt x="372822" y="728814"/>
                  <a:pt x="385617" y="728814"/>
                </a:cubicBezTo>
                <a:close/>
                <a:moveTo>
                  <a:pt x="208527" y="728814"/>
                </a:moveTo>
                <a:cubicBezTo>
                  <a:pt x="221322" y="728814"/>
                  <a:pt x="231693" y="739186"/>
                  <a:pt x="231693" y="751981"/>
                </a:cubicBezTo>
                <a:cubicBezTo>
                  <a:pt x="231693" y="764775"/>
                  <a:pt x="221322" y="775147"/>
                  <a:pt x="208527" y="775147"/>
                </a:cubicBezTo>
                <a:cubicBezTo>
                  <a:pt x="195729" y="775147"/>
                  <a:pt x="185355" y="764775"/>
                  <a:pt x="185355" y="751981"/>
                </a:cubicBezTo>
                <a:cubicBezTo>
                  <a:pt x="185355" y="739186"/>
                  <a:pt x="195729" y="728814"/>
                  <a:pt x="208527" y="728814"/>
                </a:cubicBezTo>
                <a:close/>
                <a:moveTo>
                  <a:pt x="31424" y="728814"/>
                </a:moveTo>
                <a:cubicBezTo>
                  <a:pt x="44214" y="728814"/>
                  <a:pt x="54587" y="739186"/>
                  <a:pt x="54587" y="751981"/>
                </a:cubicBezTo>
                <a:cubicBezTo>
                  <a:pt x="54587" y="764775"/>
                  <a:pt x="44214" y="775147"/>
                  <a:pt x="31424" y="775147"/>
                </a:cubicBezTo>
                <a:cubicBezTo>
                  <a:pt x="18625" y="775147"/>
                  <a:pt x="8256" y="764775"/>
                  <a:pt x="8256" y="751981"/>
                </a:cubicBezTo>
                <a:cubicBezTo>
                  <a:pt x="8256" y="739186"/>
                  <a:pt x="18625" y="728814"/>
                  <a:pt x="31424" y="728814"/>
                </a:cubicBezTo>
                <a:close/>
                <a:moveTo>
                  <a:pt x="739805" y="728813"/>
                </a:moveTo>
                <a:cubicBezTo>
                  <a:pt x="752603" y="728813"/>
                  <a:pt x="762977" y="739186"/>
                  <a:pt x="762977" y="751981"/>
                </a:cubicBezTo>
                <a:cubicBezTo>
                  <a:pt x="762977" y="764775"/>
                  <a:pt x="752603" y="775147"/>
                  <a:pt x="739805" y="775147"/>
                </a:cubicBezTo>
                <a:cubicBezTo>
                  <a:pt x="727009" y="775147"/>
                  <a:pt x="716633" y="764775"/>
                  <a:pt x="716633" y="751981"/>
                </a:cubicBezTo>
                <a:cubicBezTo>
                  <a:pt x="716633" y="739186"/>
                  <a:pt x="727009" y="728813"/>
                  <a:pt x="739805" y="728813"/>
                </a:cubicBezTo>
                <a:close/>
                <a:moveTo>
                  <a:pt x="1091408" y="728809"/>
                </a:moveTo>
                <a:cubicBezTo>
                  <a:pt x="1104202" y="728809"/>
                  <a:pt x="1114574" y="739181"/>
                  <a:pt x="1114574" y="751975"/>
                </a:cubicBezTo>
                <a:cubicBezTo>
                  <a:pt x="1114574" y="764769"/>
                  <a:pt x="1104202" y="775142"/>
                  <a:pt x="1091408" y="775142"/>
                </a:cubicBezTo>
                <a:cubicBezTo>
                  <a:pt x="1078614" y="775142"/>
                  <a:pt x="1068242" y="764769"/>
                  <a:pt x="1068242" y="751975"/>
                </a:cubicBezTo>
                <a:cubicBezTo>
                  <a:pt x="1068242" y="739181"/>
                  <a:pt x="1078614" y="728809"/>
                  <a:pt x="1091408" y="728809"/>
                </a:cubicBezTo>
                <a:close/>
                <a:moveTo>
                  <a:pt x="914309" y="728809"/>
                </a:moveTo>
                <a:cubicBezTo>
                  <a:pt x="927103" y="728809"/>
                  <a:pt x="937475" y="739181"/>
                  <a:pt x="937475" y="751975"/>
                </a:cubicBezTo>
                <a:cubicBezTo>
                  <a:pt x="937475" y="764769"/>
                  <a:pt x="927103" y="775142"/>
                  <a:pt x="914309" y="775142"/>
                </a:cubicBezTo>
                <a:cubicBezTo>
                  <a:pt x="901515" y="775142"/>
                  <a:pt x="891143" y="764769"/>
                  <a:pt x="891143" y="751975"/>
                </a:cubicBezTo>
                <a:cubicBezTo>
                  <a:pt x="891143" y="739181"/>
                  <a:pt x="901515" y="728809"/>
                  <a:pt x="914309" y="728809"/>
                </a:cubicBezTo>
                <a:close/>
                <a:moveTo>
                  <a:pt x="731544" y="534742"/>
                </a:moveTo>
                <a:cubicBezTo>
                  <a:pt x="744345" y="534742"/>
                  <a:pt x="754719" y="545113"/>
                  <a:pt x="754719" y="557907"/>
                </a:cubicBezTo>
                <a:cubicBezTo>
                  <a:pt x="754719" y="570701"/>
                  <a:pt x="744345" y="581073"/>
                  <a:pt x="731544" y="581073"/>
                </a:cubicBezTo>
                <a:cubicBezTo>
                  <a:pt x="718748" y="581073"/>
                  <a:pt x="708374" y="570701"/>
                  <a:pt x="708374" y="557907"/>
                </a:cubicBezTo>
                <a:cubicBezTo>
                  <a:pt x="708374" y="545113"/>
                  <a:pt x="718748" y="534742"/>
                  <a:pt x="731544" y="534742"/>
                </a:cubicBezTo>
                <a:close/>
                <a:moveTo>
                  <a:pt x="554460" y="534742"/>
                </a:moveTo>
                <a:cubicBezTo>
                  <a:pt x="567253" y="534742"/>
                  <a:pt x="577624" y="545114"/>
                  <a:pt x="577624" y="557907"/>
                </a:cubicBezTo>
                <a:cubicBezTo>
                  <a:pt x="577624" y="570701"/>
                  <a:pt x="567253" y="581073"/>
                  <a:pt x="554460" y="581073"/>
                </a:cubicBezTo>
                <a:cubicBezTo>
                  <a:pt x="541665" y="581073"/>
                  <a:pt x="531294" y="570701"/>
                  <a:pt x="531294" y="557907"/>
                </a:cubicBezTo>
                <a:cubicBezTo>
                  <a:pt x="531294" y="545114"/>
                  <a:pt x="541665" y="534742"/>
                  <a:pt x="554460" y="534742"/>
                </a:cubicBezTo>
                <a:close/>
                <a:moveTo>
                  <a:pt x="377361" y="534742"/>
                </a:moveTo>
                <a:cubicBezTo>
                  <a:pt x="390154" y="534742"/>
                  <a:pt x="400527" y="545114"/>
                  <a:pt x="400527" y="557907"/>
                </a:cubicBezTo>
                <a:cubicBezTo>
                  <a:pt x="400527" y="570701"/>
                  <a:pt x="390154" y="581073"/>
                  <a:pt x="377361" y="581073"/>
                </a:cubicBezTo>
                <a:cubicBezTo>
                  <a:pt x="364566" y="581073"/>
                  <a:pt x="354196" y="570701"/>
                  <a:pt x="354196" y="557907"/>
                </a:cubicBezTo>
                <a:cubicBezTo>
                  <a:pt x="354196" y="545114"/>
                  <a:pt x="364566" y="534742"/>
                  <a:pt x="377361" y="534742"/>
                </a:cubicBezTo>
                <a:close/>
                <a:moveTo>
                  <a:pt x="200268" y="534742"/>
                </a:moveTo>
                <a:cubicBezTo>
                  <a:pt x="213065" y="534742"/>
                  <a:pt x="223437" y="545114"/>
                  <a:pt x="223437" y="557907"/>
                </a:cubicBezTo>
                <a:cubicBezTo>
                  <a:pt x="223437" y="570701"/>
                  <a:pt x="213065" y="581073"/>
                  <a:pt x="200268" y="581073"/>
                </a:cubicBezTo>
                <a:cubicBezTo>
                  <a:pt x="187472" y="581073"/>
                  <a:pt x="177095" y="570701"/>
                  <a:pt x="177095" y="557907"/>
                </a:cubicBezTo>
                <a:cubicBezTo>
                  <a:pt x="177095" y="545114"/>
                  <a:pt x="187472" y="534742"/>
                  <a:pt x="200268" y="534742"/>
                </a:cubicBezTo>
                <a:close/>
                <a:moveTo>
                  <a:pt x="23166" y="534742"/>
                </a:moveTo>
                <a:cubicBezTo>
                  <a:pt x="35960" y="534742"/>
                  <a:pt x="46330" y="545114"/>
                  <a:pt x="46330" y="557907"/>
                </a:cubicBezTo>
                <a:cubicBezTo>
                  <a:pt x="46330" y="570701"/>
                  <a:pt x="35960" y="581073"/>
                  <a:pt x="23166" y="581073"/>
                </a:cubicBezTo>
                <a:cubicBezTo>
                  <a:pt x="10370" y="581073"/>
                  <a:pt x="0" y="570701"/>
                  <a:pt x="0" y="557907"/>
                </a:cubicBezTo>
                <a:cubicBezTo>
                  <a:pt x="0" y="545114"/>
                  <a:pt x="10370" y="534742"/>
                  <a:pt x="23166" y="534742"/>
                </a:cubicBezTo>
                <a:close/>
                <a:moveTo>
                  <a:pt x="1083151" y="534737"/>
                </a:moveTo>
                <a:cubicBezTo>
                  <a:pt x="1095945" y="534737"/>
                  <a:pt x="1106317" y="545109"/>
                  <a:pt x="1106317" y="557902"/>
                </a:cubicBezTo>
                <a:cubicBezTo>
                  <a:pt x="1106317" y="570696"/>
                  <a:pt x="1095945" y="581068"/>
                  <a:pt x="1083151" y="581068"/>
                </a:cubicBezTo>
                <a:cubicBezTo>
                  <a:pt x="1070357" y="581068"/>
                  <a:pt x="1059985" y="570696"/>
                  <a:pt x="1059985" y="557902"/>
                </a:cubicBezTo>
                <a:cubicBezTo>
                  <a:pt x="1059985" y="545109"/>
                  <a:pt x="1070357" y="534737"/>
                  <a:pt x="1083151" y="534737"/>
                </a:cubicBezTo>
                <a:close/>
                <a:moveTo>
                  <a:pt x="906052" y="534737"/>
                </a:moveTo>
                <a:cubicBezTo>
                  <a:pt x="918846" y="534737"/>
                  <a:pt x="929218" y="545109"/>
                  <a:pt x="929218" y="557903"/>
                </a:cubicBezTo>
                <a:cubicBezTo>
                  <a:pt x="929218" y="570696"/>
                  <a:pt x="918846" y="581068"/>
                  <a:pt x="906052" y="581068"/>
                </a:cubicBezTo>
                <a:cubicBezTo>
                  <a:pt x="893258" y="581068"/>
                  <a:pt x="882886" y="570696"/>
                  <a:pt x="882886" y="557903"/>
                </a:cubicBezTo>
                <a:cubicBezTo>
                  <a:pt x="882886" y="545109"/>
                  <a:pt x="893258" y="534737"/>
                  <a:pt x="906052" y="534737"/>
                </a:cubicBezTo>
                <a:close/>
                <a:moveTo>
                  <a:pt x="733610" y="363379"/>
                </a:moveTo>
                <a:cubicBezTo>
                  <a:pt x="746408" y="363379"/>
                  <a:pt x="756783" y="373750"/>
                  <a:pt x="756783" y="386544"/>
                </a:cubicBezTo>
                <a:cubicBezTo>
                  <a:pt x="756783" y="399338"/>
                  <a:pt x="746408" y="409710"/>
                  <a:pt x="733610" y="409710"/>
                </a:cubicBezTo>
                <a:cubicBezTo>
                  <a:pt x="720813" y="409710"/>
                  <a:pt x="710439" y="399338"/>
                  <a:pt x="710439" y="386544"/>
                </a:cubicBezTo>
                <a:cubicBezTo>
                  <a:pt x="710439" y="373750"/>
                  <a:pt x="720813" y="363379"/>
                  <a:pt x="733610" y="363379"/>
                </a:cubicBezTo>
                <a:close/>
                <a:moveTo>
                  <a:pt x="556523" y="363379"/>
                </a:moveTo>
                <a:cubicBezTo>
                  <a:pt x="569317" y="363379"/>
                  <a:pt x="579689" y="373750"/>
                  <a:pt x="579689" y="386544"/>
                </a:cubicBezTo>
                <a:cubicBezTo>
                  <a:pt x="579689" y="399338"/>
                  <a:pt x="569317" y="409710"/>
                  <a:pt x="556523" y="409710"/>
                </a:cubicBezTo>
                <a:cubicBezTo>
                  <a:pt x="543730" y="409710"/>
                  <a:pt x="533358" y="399338"/>
                  <a:pt x="533358" y="386544"/>
                </a:cubicBezTo>
                <a:cubicBezTo>
                  <a:pt x="533358" y="373750"/>
                  <a:pt x="543730" y="363379"/>
                  <a:pt x="556523" y="363379"/>
                </a:cubicBezTo>
                <a:close/>
                <a:moveTo>
                  <a:pt x="379424" y="363379"/>
                </a:moveTo>
                <a:cubicBezTo>
                  <a:pt x="392219" y="363379"/>
                  <a:pt x="402590" y="373750"/>
                  <a:pt x="402590" y="386544"/>
                </a:cubicBezTo>
                <a:cubicBezTo>
                  <a:pt x="402590" y="399338"/>
                  <a:pt x="392219" y="409710"/>
                  <a:pt x="379424" y="409710"/>
                </a:cubicBezTo>
                <a:cubicBezTo>
                  <a:pt x="366630" y="409710"/>
                  <a:pt x="356258" y="399338"/>
                  <a:pt x="356258" y="386544"/>
                </a:cubicBezTo>
                <a:cubicBezTo>
                  <a:pt x="356258" y="373750"/>
                  <a:pt x="366630" y="363379"/>
                  <a:pt x="379424" y="363379"/>
                </a:cubicBezTo>
                <a:close/>
                <a:moveTo>
                  <a:pt x="202333" y="363379"/>
                </a:moveTo>
                <a:cubicBezTo>
                  <a:pt x="215130" y="363379"/>
                  <a:pt x="225502" y="373750"/>
                  <a:pt x="225502" y="386544"/>
                </a:cubicBezTo>
                <a:cubicBezTo>
                  <a:pt x="225502" y="399338"/>
                  <a:pt x="215130" y="409710"/>
                  <a:pt x="202333" y="409710"/>
                </a:cubicBezTo>
                <a:cubicBezTo>
                  <a:pt x="189536" y="409710"/>
                  <a:pt x="179163" y="399338"/>
                  <a:pt x="179163" y="386544"/>
                </a:cubicBezTo>
                <a:cubicBezTo>
                  <a:pt x="179163" y="373750"/>
                  <a:pt x="189536" y="363379"/>
                  <a:pt x="202333" y="363379"/>
                </a:cubicBezTo>
                <a:close/>
                <a:moveTo>
                  <a:pt x="25233" y="363379"/>
                </a:moveTo>
                <a:cubicBezTo>
                  <a:pt x="38024" y="363379"/>
                  <a:pt x="48396" y="373750"/>
                  <a:pt x="48396" y="386544"/>
                </a:cubicBezTo>
                <a:cubicBezTo>
                  <a:pt x="48396" y="399338"/>
                  <a:pt x="38024" y="409710"/>
                  <a:pt x="25233" y="409710"/>
                </a:cubicBezTo>
                <a:cubicBezTo>
                  <a:pt x="12434" y="409710"/>
                  <a:pt x="2067" y="399338"/>
                  <a:pt x="2067" y="386544"/>
                </a:cubicBezTo>
                <a:cubicBezTo>
                  <a:pt x="2067" y="373750"/>
                  <a:pt x="12434" y="363379"/>
                  <a:pt x="25233" y="363379"/>
                </a:cubicBezTo>
                <a:close/>
                <a:moveTo>
                  <a:pt x="1085215" y="363373"/>
                </a:moveTo>
                <a:cubicBezTo>
                  <a:pt x="1098009" y="363373"/>
                  <a:pt x="1108381" y="373745"/>
                  <a:pt x="1108381" y="386539"/>
                </a:cubicBezTo>
                <a:cubicBezTo>
                  <a:pt x="1108381" y="399334"/>
                  <a:pt x="1098009" y="409705"/>
                  <a:pt x="1085215" y="409705"/>
                </a:cubicBezTo>
                <a:cubicBezTo>
                  <a:pt x="1072421" y="409705"/>
                  <a:pt x="1062049" y="399334"/>
                  <a:pt x="1062049" y="386539"/>
                </a:cubicBezTo>
                <a:cubicBezTo>
                  <a:pt x="1062049" y="373745"/>
                  <a:pt x="1072421" y="363373"/>
                  <a:pt x="1085215" y="363373"/>
                </a:cubicBezTo>
                <a:close/>
                <a:moveTo>
                  <a:pt x="908116" y="363373"/>
                </a:moveTo>
                <a:cubicBezTo>
                  <a:pt x="920910" y="363373"/>
                  <a:pt x="931282" y="373745"/>
                  <a:pt x="931282" y="386539"/>
                </a:cubicBezTo>
                <a:cubicBezTo>
                  <a:pt x="931282" y="399334"/>
                  <a:pt x="920910" y="409705"/>
                  <a:pt x="908116" y="409705"/>
                </a:cubicBezTo>
                <a:cubicBezTo>
                  <a:pt x="895322" y="409705"/>
                  <a:pt x="884950" y="399334"/>
                  <a:pt x="884950" y="386539"/>
                </a:cubicBezTo>
                <a:cubicBezTo>
                  <a:pt x="884950" y="373745"/>
                  <a:pt x="895322" y="363373"/>
                  <a:pt x="908116" y="363373"/>
                </a:cubicBezTo>
                <a:close/>
                <a:moveTo>
                  <a:pt x="733610" y="171367"/>
                </a:moveTo>
                <a:cubicBezTo>
                  <a:pt x="746410" y="171367"/>
                  <a:pt x="756784" y="181739"/>
                  <a:pt x="756784" y="194532"/>
                </a:cubicBezTo>
                <a:cubicBezTo>
                  <a:pt x="756784" y="207326"/>
                  <a:pt x="746410" y="217698"/>
                  <a:pt x="733610" y="217698"/>
                </a:cubicBezTo>
                <a:cubicBezTo>
                  <a:pt x="720813" y="217698"/>
                  <a:pt x="710439" y="207326"/>
                  <a:pt x="710439" y="194532"/>
                </a:cubicBezTo>
                <a:cubicBezTo>
                  <a:pt x="710439" y="181739"/>
                  <a:pt x="720813" y="171367"/>
                  <a:pt x="733610" y="171367"/>
                </a:cubicBezTo>
                <a:close/>
                <a:moveTo>
                  <a:pt x="556524" y="171367"/>
                </a:moveTo>
                <a:cubicBezTo>
                  <a:pt x="569319" y="171367"/>
                  <a:pt x="579689" y="181739"/>
                  <a:pt x="579689" y="194533"/>
                </a:cubicBezTo>
                <a:cubicBezTo>
                  <a:pt x="579689" y="207327"/>
                  <a:pt x="569319" y="217698"/>
                  <a:pt x="556524" y="217698"/>
                </a:cubicBezTo>
                <a:cubicBezTo>
                  <a:pt x="543730" y="217698"/>
                  <a:pt x="533359" y="207327"/>
                  <a:pt x="533359" y="194533"/>
                </a:cubicBezTo>
                <a:cubicBezTo>
                  <a:pt x="533359" y="181739"/>
                  <a:pt x="543730" y="171367"/>
                  <a:pt x="556524" y="171367"/>
                </a:cubicBezTo>
                <a:close/>
                <a:moveTo>
                  <a:pt x="379425" y="171367"/>
                </a:moveTo>
                <a:cubicBezTo>
                  <a:pt x="392219" y="171367"/>
                  <a:pt x="402592" y="181739"/>
                  <a:pt x="402592" y="194533"/>
                </a:cubicBezTo>
                <a:cubicBezTo>
                  <a:pt x="402592" y="207327"/>
                  <a:pt x="392219" y="217698"/>
                  <a:pt x="379425" y="217698"/>
                </a:cubicBezTo>
                <a:cubicBezTo>
                  <a:pt x="366630" y="217698"/>
                  <a:pt x="356258" y="207327"/>
                  <a:pt x="356258" y="194533"/>
                </a:cubicBezTo>
                <a:cubicBezTo>
                  <a:pt x="356258" y="181739"/>
                  <a:pt x="366630" y="171367"/>
                  <a:pt x="379425" y="171367"/>
                </a:cubicBezTo>
                <a:close/>
                <a:moveTo>
                  <a:pt x="202334" y="171367"/>
                </a:moveTo>
                <a:cubicBezTo>
                  <a:pt x="215130" y="171367"/>
                  <a:pt x="225502" y="181739"/>
                  <a:pt x="225502" y="194533"/>
                </a:cubicBezTo>
                <a:cubicBezTo>
                  <a:pt x="225502" y="207327"/>
                  <a:pt x="215130" y="217699"/>
                  <a:pt x="202334" y="217699"/>
                </a:cubicBezTo>
                <a:cubicBezTo>
                  <a:pt x="189536" y="217699"/>
                  <a:pt x="179163" y="207327"/>
                  <a:pt x="179163" y="194533"/>
                </a:cubicBezTo>
                <a:cubicBezTo>
                  <a:pt x="179163" y="181739"/>
                  <a:pt x="189536" y="171367"/>
                  <a:pt x="202334" y="171367"/>
                </a:cubicBezTo>
                <a:close/>
                <a:moveTo>
                  <a:pt x="25233" y="171367"/>
                </a:moveTo>
                <a:cubicBezTo>
                  <a:pt x="38027" y="171367"/>
                  <a:pt x="48396" y="181739"/>
                  <a:pt x="48396" y="194533"/>
                </a:cubicBezTo>
                <a:cubicBezTo>
                  <a:pt x="48396" y="207327"/>
                  <a:pt x="38027" y="217699"/>
                  <a:pt x="25233" y="217699"/>
                </a:cubicBezTo>
                <a:cubicBezTo>
                  <a:pt x="12434" y="217699"/>
                  <a:pt x="2067" y="207327"/>
                  <a:pt x="2067" y="194533"/>
                </a:cubicBezTo>
                <a:cubicBezTo>
                  <a:pt x="2067" y="181739"/>
                  <a:pt x="12434" y="171367"/>
                  <a:pt x="25233" y="171367"/>
                </a:cubicBezTo>
                <a:close/>
                <a:moveTo>
                  <a:pt x="1085215" y="171362"/>
                </a:moveTo>
                <a:cubicBezTo>
                  <a:pt x="1098009" y="171362"/>
                  <a:pt x="1108381" y="181734"/>
                  <a:pt x="1108381" y="194528"/>
                </a:cubicBezTo>
                <a:cubicBezTo>
                  <a:pt x="1108381" y="207322"/>
                  <a:pt x="1098009" y="217694"/>
                  <a:pt x="1085215" y="217694"/>
                </a:cubicBezTo>
                <a:cubicBezTo>
                  <a:pt x="1072421" y="217694"/>
                  <a:pt x="1062049" y="207322"/>
                  <a:pt x="1062049" y="194528"/>
                </a:cubicBezTo>
                <a:cubicBezTo>
                  <a:pt x="1062049" y="181734"/>
                  <a:pt x="1072421" y="171362"/>
                  <a:pt x="1085215" y="171362"/>
                </a:cubicBezTo>
                <a:close/>
                <a:moveTo>
                  <a:pt x="908116" y="171362"/>
                </a:moveTo>
                <a:cubicBezTo>
                  <a:pt x="920910" y="171362"/>
                  <a:pt x="931282" y="181734"/>
                  <a:pt x="931282" y="194528"/>
                </a:cubicBezTo>
                <a:cubicBezTo>
                  <a:pt x="931282" y="207322"/>
                  <a:pt x="920910" y="217694"/>
                  <a:pt x="908116" y="217694"/>
                </a:cubicBezTo>
                <a:cubicBezTo>
                  <a:pt x="895322" y="217694"/>
                  <a:pt x="884950" y="207322"/>
                  <a:pt x="884950" y="194528"/>
                </a:cubicBezTo>
                <a:cubicBezTo>
                  <a:pt x="884950" y="181734"/>
                  <a:pt x="895322" y="171362"/>
                  <a:pt x="908116" y="171362"/>
                </a:cubicBezTo>
                <a:close/>
                <a:moveTo>
                  <a:pt x="735676" y="4"/>
                </a:moveTo>
                <a:cubicBezTo>
                  <a:pt x="748475" y="4"/>
                  <a:pt x="758849" y="10376"/>
                  <a:pt x="758849" y="23170"/>
                </a:cubicBezTo>
                <a:cubicBezTo>
                  <a:pt x="758849" y="35964"/>
                  <a:pt x="748475" y="46336"/>
                  <a:pt x="735676" y="46336"/>
                </a:cubicBezTo>
                <a:cubicBezTo>
                  <a:pt x="722879" y="46336"/>
                  <a:pt x="712504" y="35964"/>
                  <a:pt x="712504" y="23170"/>
                </a:cubicBezTo>
                <a:cubicBezTo>
                  <a:pt x="712504" y="10376"/>
                  <a:pt x="722879" y="4"/>
                  <a:pt x="735676" y="4"/>
                </a:cubicBezTo>
                <a:close/>
                <a:moveTo>
                  <a:pt x="558589" y="4"/>
                </a:moveTo>
                <a:cubicBezTo>
                  <a:pt x="571384" y="4"/>
                  <a:pt x="581753" y="10376"/>
                  <a:pt x="581753" y="23170"/>
                </a:cubicBezTo>
                <a:cubicBezTo>
                  <a:pt x="581753" y="35964"/>
                  <a:pt x="571384" y="46336"/>
                  <a:pt x="558589" y="46336"/>
                </a:cubicBezTo>
                <a:cubicBezTo>
                  <a:pt x="545797" y="46336"/>
                  <a:pt x="535424" y="35964"/>
                  <a:pt x="535424" y="23170"/>
                </a:cubicBezTo>
                <a:cubicBezTo>
                  <a:pt x="535424" y="10376"/>
                  <a:pt x="545797" y="4"/>
                  <a:pt x="558589" y="4"/>
                </a:cubicBezTo>
                <a:close/>
                <a:moveTo>
                  <a:pt x="381491" y="4"/>
                </a:moveTo>
                <a:cubicBezTo>
                  <a:pt x="394285" y="4"/>
                  <a:pt x="404657" y="10376"/>
                  <a:pt x="404657" y="23170"/>
                </a:cubicBezTo>
                <a:cubicBezTo>
                  <a:pt x="404657" y="35964"/>
                  <a:pt x="394285" y="46336"/>
                  <a:pt x="381491" y="46336"/>
                </a:cubicBezTo>
                <a:cubicBezTo>
                  <a:pt x="368695" y="46336"/>
                  <a:pt x="358325" y="35964"/>
                  <a:pt x="358325" y="23170"/>
                </a:cubicBezTo>
                <a:cubicBezTo>
                  <a:pt x="358325" y="10376"/>
                  <a:pt x="368695" y="4"/>
                  <a:pt x="381491" y="4"/>
                </a:cubicBezTo>
                <a:close/>
                <a:moveTo>
                  <a:pt x="204399" y="4"/>
                </a:moveTo>
                <a:cubicBezTo>
                  <a:pt x="217196" y="4"/>
                  <a:pt x="227567" y="10376"/>
                  <a:pt x="227567" y="23170"/>
                </a:cubicBezTo>
                <a:cubicBezTo>
                  <a:pt x="227567" y="35964"/>
                  <a:pt x="217196" y="46336"/>
                  <a:pt x="204399" y="46336"/>
                </a:cubicBezTo>
                <a:cubicBezTo>
                  <a:pt x="191602" y="46336"/>
                  <a:pt x="181229" y="35964"/>
                  <a:pt x="181229" y="23170"/>
                </a:cubicBezTo>
                <a:cubicBezTo>
                  <a:pt x="181229" y="10376"/>
                  <a:pt x="191602" y="4"/>
                  <a:pt x="204399" y="4"/>
                </a:cubicBezTo>
                <a:close/>
                <a:moveTo>
                  <a:pt x="27298" y="4"/>
                </a:moveTo>
                <a:cubicBezTo>
                  <a:pt x="40089" y="4"/>
                  <a:pt x="50461" y="10376"/>
                  <a:pt x="50461" y="23170"/>
                </a:cubicBezTo>
                <a:cubicBezTo>
                  <a:pt x="50461" y="35964"/>
                  <a:pt x="40089" y="46336"/>
                  <a:pt x="27298" y="46336"/>
                </a:cubicBezTo>
                <a:cubicBezTo>
                  <a:pt x="14497" y="46336"/>
                  <a:pt x="4131" y="35964"/>
                  <a:pt x="4131" y="23170"/>
                </a:cubicBezTo>
                <a:cubicBezTo>
                  <a:pt x="4131" y="10376"/>
                  <a:pt x="14497" y="4"/>
                  <a:pt x="27298" y="4"/>
                </a:cubicBezTo>
                <a:close/>
                <a:moveTo>
                  <a:pt x="1087280" y="0"/>
                </a:moveTo>
                <a:cubicBezTo>
                  <a:pt x="1100074" y="0"/>
                  <a:pt x="1110446" y="10371"/>
                  <a:pt x="1110446" y="23165"/>
                </a:cubicBezTo>
                <a:cubicBezTo>
                  <a:pt x="1110446" y="35959"/>
                  <a:pt x="1100074" y="46331"/>
                  <a:pt x="1087280" y="46331"/>
                </a:cubicBezTo>
                <a:cubicBezTo>
                  <a:pt x="1074486" y="46331"/>
                  <a:pt x="1064114" y="35959"/>
                  <a:pt x="1064114" y="23165"/>
                </a:cubicBezTo>
                <a:cubicBezTo>
                  <a:pt x="1064114" y="10371"/>
                  <a:pt x="1074486" y="0"/>
                  <a:pt x="1087280" y="0"/>
                </a:cubicBezTo>
                <a:close/>
                <a:moveTo>
                  <a:pt x="910181" y="0"/>
                </a:moveTo>
                <a:cubicBezTo>
                  <a:pt x="922975" y="0"/>
                  <a:pt x="933347" y="10371"/>
                  <a:pt x="933347" y="23165"/>
                </a:cubicBezTo>
                <a:cubicBezTo>
                  <a:pt x="933347" y="35959"/>
                  <a:pt x="922975" y="46331"/>
                  <a:pt x="910181" y="46331"/>
                </a:cubicBezTo>
                <a:cubicBezTo>
                  <a:pt x="897387" y="46331"/>
                  <a:pt x="887015" y="35959"/>
                  <a:pt x="887015" y="23165"/>
                </a:cubicBezTo>
                <a:cubicBezTo>
                  <a:pt x="887015" y="10371"/>
                  <a:pt x="897387" y="0"/>
                  <a:pt x="91018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" name="Google Shape;36;p2"/>
          <p:cNvSpPr/>
          <p:nvPr/>
        </p:nvSpPr>
        <p:spPr>
          <a:xfrm>
            <a:off x="6123608" y="5917650"/>
            <a:ext cx="1114574" cy="775147"/>
          </a:xfrm>
          <a:custGeom>
            <a:avLst/>
            <a:gdLst/>
            <a:ahLst/>
            <a:cxnLst/>
            <a:rect l="l" t="t" r="r" b="b"/>
            <a:pathLst>
              <a:path w="1114574" h="775147" extrusionOk="0">
                <a:moveTo>
                  <a:pt x="562715" y="728814"/>
                </a:moveTo>
                <a:cubicBezTo>
                  <a:pt x="575508" y="728814"/>
                  <a:pt x="585880" y="739186"/>
                  <a:pt x="585880" y="751981"/>
                </a:cubicBezTo>
                <a:cubicBezTo>
                  <a:pt x="585880" y="764775"/>
                  <a:pt x="575508" y="775147"/>
                  <a:pt x="562715" y="775147"/>
                </a:cubicBezTo>
                <a:cubicBezTo>
                  <a:pt x="549922" y="775147"/>
                  <a:pt x="539550" y="764775"/>
                  <a:pt x="539550" y="751981"/>
                </a:cubicBezTo>
                <a:cubicBezTo>
                  <a:pt x="539550" y="739186"/>
                  <a:pt x="549922" y="728814"/>
                  <a:pt x="562715" y="728814"/>
                </a:cubicBezTo>
                <a:close/>
                <a:moveTo>
                  <a:pt x="385617" y="728814"/>
                </a:moveTo>
                <a:cubicBezTo>
                  <a:pt x="398412" y="728814"/>
                  <a:pt x="408783" y="739186"/>
                  <a:pt x="408783" y="751981"/>
                </a:cubicBezTo>
                <a:cubicBezTo>
                  <a:pt x="408783" y="764775"/>
                  <a:pt x="398412" y="775147"/>
                  <a:pt x="385617" y="775147"/>
                </a:cubicBezTo>
                <a:cubicBezTo>
                  <a:pt x="372822" y="775147"/>
                  <a:pt x="362450" y="764775"/>
                  <a:pt x="362450" y="751981"/>
                </a:cubicBezTo>
                <a:cubicBezTo>
                  <a:pt x="362450" y="739186"/>
                  <a:pt x="372822" y="728814"/>
                  <a:pt x="385617" y="728814"/>
                </a:cubicBezTo>
                <a:close/>
                <a:moveTo>
                  <a:pt x="208527" y="728814"/>
                </a:moveTo>
                <a:cubicBezTo>
                  <a:pt x="221322" y="728814"/>
                  <a:pt x="231693" y="739186"/>
                  <a:pt x="231693" y="751981"/>
                </a:cubicBezTo>
                <a:cubicBezTo>
                  <a:pt x="231693" y="764775"/>
                  <a:pt x="221322" y="775147"/>
                  <a:pt x="208527" y="775147"/>
                </a:cubicBezTo>
                <a:cubicBezTo>
                  <a:pt x="195729" y="775147"/>
                  <a:pt x="185355" y="764775"/>
                  <a:pt x="185355" y="751981"/>
                </a:cubicBezTo>
                <a:cubicBezTo>
                  <a:pt x="185355" y="739186"/>
                  <a:pt x="195729" y="728814"/>
                  <a:pt x="208527" y="728814"/>
                </a:cubicBezTo>
                <a:close/>
                <a:moveTo>
                  <a:pt x="31424" y="728814"/>
                </a:moveTo>
                <a:cubicBezTo>
                  <a:pt x="44214" y="728814"/>
                  <a:pt x="54587" y="739186"/>
                  <a:pt x="54587" y="751981"/>
                </a:cubicBezTo>
                <a:cubicBezTo>
                  <a:pt x="54587" y="764775"/>
                  <a:pt x="44214" y="775147"/>
                  <a:pt x="31424" y="775147"/>
                </a:cubicBezTo>
                <a:cubicBezTo>
                  <a:pt x="18625" y="775147"/>
                  <a:pt x="8256" y="764775"/>
                  <a:pt x="8256" y="751981"/>
                </a:cubicBezTo>
                <a:cubicBezTo>
                  <a:pt x="8256" y="739186"/>
                  <a:pt x="18625" y="728814"/>
                  <a:pt x="31424" y="728814"/>
                </a:cubicBezTo>
                <a:close/>
                <a:moveTo>
                  <a:pt x="739805" y="728813"/>
                </a:moveTo>
                <a:cubicBezTo>
                  <a:pt x="752603" y="728813"/>
                  <a:pt x="762977" y="739186"/>
                  <a:pt x="762977" y="751981"/>
                </a:cubicBezTo>
                <a:cubicBezTo>
                  <a:pt x="762977" y="764775"/>
                  <a:pt x="752603" y="775147"/>
                  <a:pt x="739805" y="775147"/>
                </a:cubicBezTo>
                <a:cubicBezTo>
                  <a:pt x="727009" y="775147"/>
                  <a:pt x="716633" y="764775"/>
                  <a:pt x="716633" y="751981"/>
                </a:cubicBezTo>
                <a:cubicBezTo>
                  <a:pt x="716633" y="739186"/>
                  <a:pt x="727009" y="728813"/>
                  <a:pt x="739805" y="728813"/>
                </a:cubicBezTo>
                <a:close/>
                <a:moveTo>
                  <a:pt x="1091408" y="728809"/>
                </a:moveTo>
                <a:cubicBezTo>
                  <a:pt x="1104202" y="728809"/>
                  <a:pt x="1114574" y="739181"/>
                  <a:pt x="1114574" y="751975"/>
                </a:cubicBezTo>
                <a:cubicBezTo>
                  <a:pt x="1114574" y="764769"/>
                  <a:pt x="1104202" y="775142"/>
                  <a:pt x="1091408" y="775142"/>
                </a:cubicBezTo>
                <a:cubicBezTo>
                  <a:pt x="1078614" y="775142"/>
                  <a:pt x="1068242" y="764769"/>
                  <a:pt x="1068242" y="751975"/>
                </a:cubicBezTo>
                <a:cubicBezTo>
                  <a:pt x="1068242" y="739181"/>
                  <a:pt x="1078614" y="728809"/>
                  <a:pt x="1091408" y="728809"/>
                </a:cubicBezTo>
                <a:close/>
                <a:moveTo>
                  <a:pt x="914309" y="728809"/>
                </a:moveTo>
                <a:cubicBezTo>
                  <a:pt x="927103" y="728809"/>
                  <a:pt x="937475" y="739181"/>
                  <a:pt x="937475" y="751975"/>
                </a:cubicBezTo>
                <a:cubicBezTo>
                  <a:pt x="937475" y="764769"/>
                  <a:pt x="927103" y="775142"/>
                  <a:pt x="914309" y="775142"/>
                </a:cubicBezTo>
                <a:cubicBezTo>
                  <a:pt x="901515" y="775142"/>
                  <a:pt x="891143" y="764769"/>
                  <a:pt x="891143" y="751975"/>
                </a:cubicBezTo>
                <a:cubicBezTo>
                  <a:pt x="891143" y="739181"/>
                  <a:pt x="901515" y="728809"/>
                  <a:pt x="914309" y="728809"/>
                </a:cubicBezTo>
                <a:close/>
                <a:moveTo>
                  <a:pt x="731544" y="534742"/>
                </a:moveTo>
                <a:cubicBezTo>
                  <a:pt x="744345" y="534742"/>
                  <a:pt x="754719" y="545113"/>
                  <a:pt x="754719" y="557907"/>
                </a:cubicBezTo>
                <a:cubicBezTo>
                  <a:pt x="754719" y="570701"/>
                  <a:pt x="744345" y="581073"/>
                  <a:pt x="731544" y="581073"/>
                </a:cubicBezTo>
                <a:cubicBezTo>
                  <a:pt x="718748" y="581073"/>
                  <a:pt x="708374" y="570701"/>
                  <a:pt x="708374" y="557907"/>
                </a:cubicBezTo>
                <a:cubicBezTo>
                  <a:pt x="708374" y="545113"/>
                  <a:pt x="718748" y="534742"/>
                  <a:pt x="731544" y="534742"/>
                </a:cubicBezTo>
                <a:close/>
                <a:moveTo>
                  <a:pt x="554460" y="534742"/>
                </a:moveTo>
                <a:cubicBezTo>
                  <a:pt x="567253" y="534742"/>
                  <a:pt x="577624" y="545114"/>
                  <a:pt x="577624" y="557907"/>
                </a:cubicBezTo>
                <a:cubicBezTo>
                  <a:pt x="577624" y="570701"/>
                  <a:pt x="567253" y="581073"/>
                  <a:pt x="554460" y="581073"/>
                </a:cubicBezTo>
                <a:cubicBezTo>
                  <a:pt x="541665" y="581073"/>
                  <a:pt x="531294" y="570701"/>
                  <a:pt x="531294" y="557907"/>
                </a:cubicBezTo>
                <a:cubicBezTo>
                  <a:pt x="531294" y="545114"/>
                  <a:pt x="541665" y="534742"/>
                  <a:pt x="554460" y="534742"/>
                </a:cubicBezTo>
                <a:close/>
                <a:moveTo>
                  <a:pt x="377361" y="534742"/>
                </a:moveTo>
                <a:cubicBezTo>
                  <a:pt x="390154" y="534742"/>
                  <a:pt x="400527" y="545114"/>
                  <a:pt x="400527" y="557907"/>
                </a:cubicBezTo>
                <a:cubicBezTo>
                  <a:pt x="400527" y="570701"/>
                  <a:pt x="390154" y="581073"/>
                  <a:pt x="377361" y="581073"/>
                </a:cubicBezTo>
                <a:cubicBezTo>
                  <a:pt x="364566" y="581073"/>
                  <a:pt x="354196" y="570701"/>
                  <a:pt x="354196" y="557907"/>
                </a:cubicBezTo>
                <a:cubicBezTo>
                  <a:pt x="354196" y="545114"/>
                  <a:pt x="364566" y="534742"/>
                  <a:pt x="377361" y="534742"/>
                </a:cubicBezTo>
                <a:close/>
                <a:moveTo>
                  <a:pt x="200268" y="534742"/>
                </a:moveTo>
                <a:cubicBezTo>
                  <a:pt x="213065" y="534742"/>
                  <a:pt x="223437" y="545114"/>
                  <a:pt x="223437" y="557907"/>
                </a:cubicBezTo>
                <a:cubicBezTo>
                  <a:pt x="223437" y="570701"/>
                  <a:pt x="213065" y="581073"/>
                  <a:pt x="200268" y="581073"/>
                </a:cubicBezTo>
                <a:cubicBezTo>
                  <a:pt x="187472" y="581073"/>
                  <a:pt x="177095" y="570701"/>
                  <a:pt x="177095" y="557907"/>
                </a:cubicBezTo>
                <a:cubicBezTo>
                  <a:pt x="177095" y="545114"/>
                  <a:pt x="187472" y="534742"/>
                  <a:pt x="200268" y="534742"/>
                </a:cubicBezTo>
                <a:close/>
                <a:moveTo>
                  <a:pt x="23166" y="534742"/>
                </a:moveTo>
                <a:cubicBezTo>
                  <a:pt x="35960" y="534742"/>
                  <a:pt x="46330" y="545114"/>
                  <a:pt x="46330" y="557907"/>
                </a:cubicBezTo>
                <a:cubicBezTo>
                  <a:pt x="46330" y="570701"/>
                  <a:pt x="35960" y="581073"/>
                  <a:pt x="23166" y="581073"/>
                </a:cubicBezTo>
                <a:cubicBezTo>
                  <a:pt x="10370" y="581073"/>
                  <a:pt x="0" y="570701"/>
                  <a:pt x="0" y="557907"/>
                </a:cubicBezTo>
                <a:cubicBezTo>
                  <a:pt x="0" y="545114"/>
                  <a:pt x="10370" y="534742"/>
                  <a:pt x="23166" y="534742"/>
                </a:cubicBezTo>
                <a:close/>
                <a:moveTo>
                  <a:pt x="1083151" y="534737"/>
                </a:moveTo>
                <a:cubicBezTo>
                  <a:pt x="1095945" y="534737"/>
                  <a:pt x="1106317" y="545109"/>
                  <a:pt x="1106317" y="557902"/>
                </a:cubicBezTo>
                <a:cubicBezTo>
                  <a:pt x="1106317" y="570696"/>
                  <a:pt x="1095945" y="581068"/>
                  <a:pt x="1083151" y="581068"/>
                </a:cubicBezTo>
                <a:cubicBezTo>
                  <a:pt x="1070357" y="581068"/>
                  <a:pt x="1059985" y="570696"/>
                  <a:pt x="1059985" y="557902"/>
                </a:cubicBezTo>
                <a:cubicBezTo>
                  <a:pt x="1059985" y="545109"/>
                  <a:pt x="1070357" y="534737"/>
                  <a:pt x="1083151" y="534737"/>
                </a:cubicBezTo>
                <a:close/>
                <a:moveTo>
                  <a:pt x="906052" y="534737"/>
                </a:moveTo>
                <a:cubicBezTo>
                  <a:pt x="918846" y="534737"/>
                  <a:pt x="929218" y="545109"/>
                  <a:pt x="929218" y="557903"/>
                </a:cubicBezTo>
                <a:cubicBezTo>
                  <a:pt x="929218" y="570696"/>
                  <a:pt x="918846" y="581068"/>
                  <a:pt x="906052" y="581068"/>
                </a:cubicBezTo>
                <a:cubicBezTo>
                  <a:pt x="893258" y="581068"/>
                  <a:pt x="882886" y="570696"/>
                  <a:pt x="882886" y="557903"/>
                </a:cubicBezTo>
                <a:cubicBezTo>
                  <a:pt x="882886" y="545109"/>
                  <a:pt x="893258" y="534737"/>
                  <a:pt x="906052" y="534737"/>
                </a:cubicBezTo>
                <a:close/>
                <a:moveTo>
                  <a:pt x="733610" y="363379"/>
                </a:moveTo>
                <a:cubicBezTo>
                  <a:pt x="746408" y="363379"/>
                  <a:pt x="756783" y="373750"/>
                  <a:pt x="756783" y="386544"/>
                </a:cubicBezTo>
                <a:cubicBezTo>
                  <a:pt x="756783" y="399338"/>
                  <a:pt x="746408" y="409710"/>
                  <a:pt x="733610" y="409710"/>
                </a:cubicBezTo>
                <a:cubicBezTo>
                  <a:pt x="720813" y="409710"/>
                  <a:pt x="710439" y="399338"/>
                  <a:pt x="710439" y="386544"/>
                </a:cubicBezTo>
                <a:cubicBezTo>
                  <a:pt x="710439" y="373750"/>
                  <a:pt x="720813" y="363379"/>
                  <a:pt x="733610" y="363379"/>
                </a:cubicBezTo>
                <a:close/>
                <a:moveTo>
                  <a:pt x="556523" y="363379"/>
                </a:moveTo>
                <a:cubicBezTo>
                  <a:pt x="569317" y="363379"/>
                  <a:pt x="579689" y="373750"/>
                  <a:pt x="579689" y="386544"/>
                </a:cubicBezTo>
                <a:cubicBezTo>
                  <a:pt x="579689" y="399338"/>
                  <a:pt x="569317" y="409710"/>
                  <a:pt x="556523" y="409710"/>
                </a:cubicBezTo>
                <a:cubicBezTo>
                  <a:pt x="543730" y="409710"/>
                  <a:pt x="533358" y="399338"/>
                  <a:pt x="533358" y="386544"/>
                </a:cubicBezTo>
                <a:cubicBezTo>
                  <a:pt x="533358" y="373750"/>
                  <a:pt x="543730" y="363379"/>
                  <a:pt x="556523" y="363379"/>
                </a:cubicBezTo>
                <a:close/>
                <a:moveTo>
                  <a:pt x="379424" y="363379"/>
                </a:moveTo>
                <a:cubicBezTo>
                  <a:pt x="392219" y="363379"/>
                  <a:pt x="402590" y="373750"/>
                  <a:pt x="402590" y="386544"/>
                </a:cubicBezTo>
                <a:cubicBezTo>
                  <a:pt x="402590" y="399338"/>
                  <a:pt x="392219" y="409710"/>
                  <a:pt x="379424" y="409710"/>
                </a:cubicBezTo>
                <a:cubicBezTo>
                  <a:pt x="366630" y="409710"/>
                  <a:pt x="356258" y="399338"/>
                  <a:pt x="356258" y="386544"/>
                </a:cubicBezTo>
                <a:cubicBezTo>
                  <a:pt x="356258" y="373750"/>
                  <a:pt x="366630" y="363379"/>
                  <a:pt x="379424" y="363379"/>
                </a:cubicBezTo>
                <a:close/>
                <a:moveTo>
                  <a:pt x="202333" y="363379"/>
                </a:moveTo>
                <a:cubicBezTo>
                  <a:pt x="215130" y="363379"/>
                  <a:pt x="225502" y="373750"/>
                  <a:pt x="225502" y="386544"/>
                </a:cubicBezTo>
                <a:cubicBezTo>
                  <a:pt x="225502" y="399338"/>
                  <a:pt x="215130" y="409710"/>
                  <a:pt x="202333" y="409710"/>
                </a:cubicBezTo>
                <a:cubicBezTo>
                  <a:pt x="189536" y="409710"/>
                  <a:pt x="179163" y="399338"/>
                  <a:pt x="179163" y="386544"/>
                </a:cubicBezTo>
                <a:cubicBezTo>
                  <a:pt x="179163" y="373750"/>
                  <a:pt x="189536" y="363379"/>
                  <a:pt x="202333" y="363379"/>
                </a:cubicBezTo>
                <a:close/>
                <a:moveTo>
                  <a:pt x="25233" y="363379"/>
                </a:moveTo>
                <a:cubicBezTo>
                  <a:pt x="38024" y="363379"/>
                  <a:pt x="48396" y="373750"/>
                  <a:pt x="48396" y="386544"/>
                </a:cubicBezTo>
                <a:cubicBezTo>
                  <a:pt x="48396" y="399338"/>
                  <a:pt x="38024" y="409710"/>
                  <a:pt x="25233" y="409710"/>
                </a:cubicBezTo>
                <a:cubicBezTo>
                  <a:pt x="12434" y="409710"/>
                  <a:pt x="2067" y="399338"/>
                  <a:pt x="2067" y="386544"/>
                </a:cubicBezTo>
                <a:cubicBezTo>
                  <a:pt x="2067" y="373750"/>
                  <a:pt x="12434" y="363379"/>
                  <a:pt x="25233" y="363379"/>
                </a:cubicBezTo>
                <a:close/>
                <a:moveTo>
                  <a:pt x="1085215" y="363373"/>
                </a:moveTo>
                <a:cubicBezTo>
                  <a:pt x="1098009" y="363373"/>
                  <a:pt x="1108381" y="373745"/>
                  <a:pt x="1108381" y="386539"/>
                </a:cubicBezTo>
                <a:cubicBezTo>
                  <a:pt x="1108381" y="399334"/>
                  <a:pt x="1098009" y="409705"/>
                  <a:pt x="1085215" y="409705"/>
                </a:cubicBezTo>
                <a:cubicBezTo>
                  <a:pt x="1072421" y="409705"/>
                  <a:pt x="1062049" y="399334"/>
                  <a:pt x="1062049" y="386539"/>
                </a:cubicBezTo>
                <a:cubicBezTo>
                  <a:pt x="1062049" y="373745"/>
                  <a:pt x="1072421" y="363373"/>
                  <a:pt x="1085215" y="363373"/>
                </a:cubicBezTo>
                <a:close/>
                <a:moveTo>
                  <a:pt x="908116" y="363373"/>
                </a:moveTo>
                <a:cubicBezTo>
                  <a:pt x="920910" y="363373"/>
                  <a:pt x="931282" y="373745"/>
                  <a:pt x="931282" y="386539"/>
                </a:cubicBezTo>
                <a:cubicBezTo>
                  <a:pt x="931282" y="399334"/>
                  <a:pt x="920910" y="409705"/>
                  <a:pt x="908116" y="409705"/>
                </a:cubicBezTo>
                <a:cubicBezTo>
                  <a:pt x="895322" y="409705"/>
                  <a:pt x="884950" y="399334"/>
                  <a:pt x="884950" y="386539"/>
                </a:cubicBezTo>
                <a:cubicBezTo>
                  <a:pt x="884950" y="373745"/>
                  <a:pt x="895322" y="363373"/>
                  <a:pt x="908116" y="363373"/>
                </a:cubicBezTo>
                <a:close/>
                <a:moveTo>
                  <a:pt x="733610" y="171367"/>
                </a:moveTo>
                <a:cubicBezTo>
                  <a:pt x="746410" y="171367"/>
                  <a:pt x="756784" y="181739"/>
                  <a:pt x="756784" y="194532"/>
                </a:cubicBezTo>
                <a:cubicBezTo>
                  <a:pt x="756784" y="207326"/>
                  <a:pt x="746410" y="217698"/>
                  <a:pt x="733610" y="217698"/>
                </a:cubicBezTo>
                <a:cubicBezTo>
                  <a:pt x="720813" y="217698"/>
                  <a:pt x="710439" y="207326"/>
                  <a:pt x="710439" y="194532"/>
                </a:cubicBezTo>
                <a:cubicBezTo>
                  <a:pt x="710439" y="181739"/>
                  <a:pt x="720813" y="171367"/>
                  <a:pt x="733610" y="171367"/>
                </a:cubicBezTo>
                <a:close/>
                <a:moveTo>
                  <a:pt x="556524" y="171367"/>
                </a:moveTo>
                <a:cubicBezTo>
                  <a:pt x="569319" y="171367"/>
                  <a:pt x="579689" y="181739"/>
                  <a:pt x="579689" y="194533"/>
                </a:cubicBezTo>
                <a:cubicBezTo>
                  <a:pt x="579689" y="207327"/>
                  <a:pt x="569319" y="217698"/>
                  <a:pt x="556524" y="217698"/>
                </a:cubicBezTo>
                <a:cubicBezTo>
                  <a:pt x="543730" y="217698"/>
                  <a:pt x="533359" y="207327"/>
                  <a:pt x="533359" y="194533"/>
                </a:cubicBezTo>
                <a:cubicBezTo>
                  <a:pt x="533359" y="181739"/>
                  <a:pt x="543730" y="171367"/>
                  <a:pt x="556524" y="171367"/>
                </a:cubicBezTo>
                <a:close/>
                <a:moveTo>
                  <a:pt x="379425" y="171367"/>
                </a:moveTo>
                <a:cubicBezTo>
                  <a:pt x="392219" y="171367"/>
                  <a:pt x="402592" y="181739"/>
                  <a:pt x="402592" y="194533"/>
                </a:cubicBezTo>
                <a:cubicBezTo>
                  <a:pt x="402592" y="207327"/>
                  <a:pt x="392219" y="217698"/>
                  <a:pt x="379425" y="217698"/>
                </a:cubicBezTo>
                <a:cubicBezTo>
                  <a:pt x="366630" y="217698"/>
                  <a:pt x="356258" y="207327"/>
                  <a:pt x="356258" y="194533"/>
                </a:cubicBezTo>
                <a:cubicBezTo>
                  <a:pt x="356258" y="181739"/>
                  <a:pt x="366630" y="171367"/>
                  <a:pt x="379425" y="171367"/>
                </a:cubicBezTo>
                <a:close/>
                <a:moveTo>
                  <a:pt x="202334" y="171367"/>
                </a:moveTo>
                <a:cubicBezTo>
                  <a:pt x="215130" y="171367"/>
                  <a:pt x="225502" y="181739"/>
                  <a:pt x="225502" y="194533"/>
                </a:cubicBezTo>
                <a:cubicBezTo>
                  <a:pt x="225502" y="207327"/>
                  <a:pt x="215130" y="217699"/>
                  <a:pt x="202334" y="217699"/>
                </a:cubicBezTo>
                <a:cubicBezTo>
                  <a:pt x="189536" y="217699"/>
                  <a:pt x="179163" y="207327"/>
                  <a:pt x="179163" y="194533"/>
                </a:cubicBezTo>
                <a:cubicBezTo>
                  <a:pt x="179163" y="181739"/>
                  <a:pt x="189536" y="171367"/>
                  <a:pt x="202334" y="171367"/>
                </a:cubicBezTo>
                <a:close/>
                <a:moveTo>
                  <a:pt x="25233" y="171367"/>
                </a:moveTo>
                <a:cubicBezTo>
                  <a:pt x="38027" y="171367"/>
                  <a:pt x="48396" y="181739"/>
                  <a:pt x="48396" y="194533"/>
                </a:cubicBezTo>
                <a:cubicBezTo>
                  <a:pt x="48396" y="207327"/>
                  <a:pt x="38027" y="217699"/>
                  <a:pt x="25233" y="217699"/>
                </a:cubicBezTo>
                <a:cubicBezTo>
                  <a:pt x="12434" y="217699"/>
                  <a:pt x="2067" y="207327"/>
                  <a:pt x="2067" y="194533"/>
                </a:cubicBezTo>
                <a:cubicBezTo>
                  <a:pt x="2067" y="181739"/>
                  <a:pt x="12434" y="171367"/>
                  <a:pt x="25233" y="171367"/>
                </a:cubicBezTo>
                <a:close/>
                <a:moveTo>
                  <a:pt x="1085215" y="171362"/>
                </a:moveTo>
                <a:cubicBezTo>
                  <a:pt x="1098009" y="171362"/>
                  <a:pt x="1108381" y="181734"/>
                  <a:pt x="1108381" y="194528"/>
                </a:cubicBezTo>
                <a:cubicBezTo>
                  <a:pt x="1108381" y="207322"/>
                  <a:pt x="1098009" y="217694"/>
                  <a:pt x="1085215" y="217694"/>
                </a:cubicBezTo>
                <a:cubicBezTo>
                  <a:pt x="1072421" y="217694"/>
                  <a:pt x="1062049" y="207322"/>
                  <a:pt x="1062049" y="194528"/>
                </a:cubicBezTo>
                <a:cubicBezTo>
                  <a:pt x="1062049" y="181734"/>
                  <a:pt x="1072421" y="171362"/>
                  <a:pt x="1085215" y="171362"/>
                </a:cubicBezTo>
                <a:close/>
                <a:moveTo>
                  <a:pt x="908116" y="171362"/>
                </a:moveTo>
                <a:cubicBezTo>
                  <a:pt x="920910" y="171362"/>
                  <a:pt x="931282" y="181734"/>
                  <a:pt x="931282" y="194528"/>
                </a:cubicBezTo>
                <a:cubicBezTo>
                  <a:pt x="931282" y="207322"/>
                  <a:pt x="920910" y="217694"/>
                  <a:pt x="908116" y="217694"/>
                </a:cubicBezTo>
                <a:cubicBezTo>
                  <a:pt x="895322" y="217694"/>
                  <a:pt x="884950" y="207322"/>
                  <a:pt x="884950" y="194528"/>
                </a:cubicBezTo>
                <a:cubicBezTo>
                  <a:pt x="884950" y="181734"/>
                  <a:pt x="895322" y="171362"/>
                  <a:pt x="908116" y="171362"/>
                </a:cubicBezTo>
                <a:close/>
                <a:moveTo>
                  <a:pt x="735676" y="4"/>
                </a:moveTo>
                <a:cubicBezTo>
                  <a:pt x="748475" y="4"/>
                  <a:pt x="758849" y="10376"/>
                  <a:pt x="758849" y="23170"/>
                </a:cubicBezTo>
                <a:cubicBezTo>
                  <a:pt x="758849" y="35964"/>
                  <a:pt x="748475" y="46336"/>
                  <a:pt x="735676" y="46336"/>
                </a:cubicBezTo>
                <a:cubicBezTo>
                  <a:pt x="722879" y="46336"/>
                  <a:pt x="712504" y="35964"/>
                  <a:pt x="712504" y="23170"/>
                </a:cubicBezTo>
                <a:cubicBezTo>
                  <a:pt x="712504" y="10376"/>
                  <a:pt x="722879" y="4"/>
                  <a:pt x="735676" y="4"/>
                </a:cubicBezTo>
                <a:close/>
                <a:moveTo>
                  <a:pt x="558589" y="4"/>
                </a:moveTo>
                <a:cubicBezTo>
                  <a:pt x="571384" y="4"/>
                  <a:pt x="581753" y="10376"/>
                  <a:pt x="581753" y="23170"/>
                </a:cubicBezTo>
                <a:cubicBezTo>
                  <a:pt x="581753" y="35964"/>
                  <a:pt x="571384" y="46336"/>
                  <a:pt x="558589" y="46336"/>
                </a:cubicBezTo>
                <a:cubicBezTo>
                  <a:pt x="545797" y="46336"/>
                  <a:pt x="535424" y="35964"/>
                  <a:pt x="535424" y="23170"/>
                </a:cubicBezTo>
                <a:cubicBezTo>
                  <a:pt x="535424" y="10376"/>
                  <a:pt x="545797" y="4"/>
                  <a:pt x="558589" y="4"/>
                </a:cubicBezTo>
                <a:close/>
                <a:moveTo>
                  <a:pt x="381491" y="4"/>
                </a:moveTo>
                <a:cubicBezTo>
                  <a:pt x="394285" y="4"/>
                  <a:pt x="404657" y="10376"/>
                  <a:pt x="404657" y="23170"/>
                </a:cubicBezTo>
                <a:cubicBezTo>
                  <a:pt x="404657" y="35964"/>
                  <a:pt x="394285" y="46336"/>
                  <a:pt x="381491" y="46336"/>
                </a:cubicBezTo>
                <a:cubicBezTo>
                  <a:pt x="368695" y="46336"/>
                  <a:pt x="358325" y="35964"/>
                  <a:pt x="358325" y="23170"/>
                </a:cubicBezTo>
                <a:cubicBezTo>
                  <a:pt x="358325" y="10376"/>
                  <a:pt x="368695" y="4"/>
                  <a:pt x="381491" y="4"/>
                </a:cubicBezTo>
                <a:close/>
                <a:moveTo>
                  <a:pt x="204399" y="4"/>
                </a:moveTo>
                <a:cubicBezTo>
                  <a:pt x="217196" y="4"/>
                  <a:pt x="227567" y="10376"/>
                  <a:pt x="227567" y="23170"/>
                </a:cubicBezTo>
                <a:cubicBezTo>
                  <a:pt x="227567" y="35964"/>
                  <a:pt x="217196" y="46336"/>
                  <a:pt x="204399" y="46336"/>
                </a:cubicBezTo>
                <a:cubicBezTo>
                  <a:pt x="191602" y="46336"/>
                  <a:pt x="181229" y="35964"/>
                  <a:pt x="181229" y="23170"/>
                </a:cubicBezTo>
                <a:cubicBezTo>
                  <a:pt x="181229" y="10376"/>
                  <a:pt x="191602" y="4"/>
                  <a:pt x="204399" y="4"/>
                </a:cubicBezTo>
                <a:close/>
                <a:moveTo>
                  <a:pt x="27298" y="4"/>
                </a:moveTo>
                <a:cubicBezTo>
                  <a:pt x="40089" y="4"/>
                  <a:pt x="50461" y="10376"/>
                  <a:pt x="50461" y="23170"/>
                </a:cubicBezTo>
                <a:cubicBezTo>
                  <a:pt x="50461" y="35964"/>
                  <a:pt x="40089" y="46336"/>
                  <a:pt x="27298" y="46336"/>
                </a:cubicBezTo>
                <a:cubicBezTo>
                  <a:pt x="14497" y="46336"/>
                  <a:pt x="4131" y="35964"/>
                  <a:pt x="4131" y="23170"/>
                </a:cubicBezTo>
                <a:cubicBezTo>
                  <a:pt x="4131" y="10376"/>
                  <a:pt x="14497" y="4"/>
                  <a:pt x="27298" y="4"/>
                </a:cubicBezTo>
                <a:close/>
                <a:moveTo>
                  <a:pt x="1087280" y="0"/>
                </a:moveTo>
                <a:cubicBezTo>
                  <a:pt x="1100074" y="0"/>
                  <a:pt x="1110446" y="10371"/>
                  <a:pt x="1110446" y="23165"/>
                </a:cubicBezTo>
                <a:cubicBezTo>
                  <a:pt x="1110446" y="35959"/>
                  <a:pt x="1100074" y="46331"/>
                  <a:pt x="1087280" y="46331"/>
                </a:cubicBezTo>
                <a:cubicBezTo>
                  <a:pt x="1074486" y="46331"/>
                  <a:pt x="1064114" y="35959"/>
                  <a:pt x="1064114" y="23165"/>
                </a:cubicBezTo>
                <a:cubicBezTo>
                  <a:pt x="1064114" y="10371"/>
                  <a:pt x="1074486" y="0"/>
                  <a:pt x="1087280" y="0"/>
                </a:cubicBezTo>
                <a:close/>
                <a:moveTo>
                  <a:pt x="910181" y="0"/>
                </a:moveTo>
                <a:cubicBezTo>
                  <a:pt x="922975" y="0"/>
                  <a:pt x="933347" y="10371"/>
                  <a:pt x="933347" y="23165"/>
                </a:cubicBezTo>
                <a:cubicBezTo>
                  <a:pt x="933347" y="35959"/>
                  <a:pt x="922975" y="46331"/>
                  <a:pt x="910181" y="46331"/>
                </a:cubicBezTo>
                <a:cubicBezTo>
                  <a:pt x="897387" y="46331"/>
                  <a:pt x="887015" y="35959"/>
                  <a:pt x="887015" y="23165"/>
                </a:cubicBezTo>
                <a:cubicBezTo>
                  <a:pt x="887015" y="10371"/>
                  <a:pt x="897387" y="0"/>
                  <a:pt x="91018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" name="Google Shape;37;p2"/>
          <p:cNvSpPr/>
          <p:nvPr/>
        </p:nvSpPr>
        <p:spPr>
          <a:xfrm>
            <a:off x="5614887" y="6330365"/>
            <a:ext cx="246900" cy="246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Google Shape;38;p2"/>
          <p:cNvSpPr/>
          <p:nvPr/>
        </p:nvSpPr>
        <p:spPr>
          <a:xfrm rot="3553164">
            <a:off x="6478339" y="4820497"/>
            <a:ext cx="2124467" cy="2107643"/>
          </a:xfrm>
          <a:prstGeom prst="pie">
            <a:avLst>
              <a:gd name="adj1" fmla="val 0"/>
              <a:gd name="adj2" fmla="val 10837342"/>
            </a:avLst>
          </a:pr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" name="Google Shape;39;p2"/>
          <p:cNvSpPr/>
          <p:nvPr/>
        </p:nvSpPr>
        <p:spPr>
          <a:xfrm rot="-3655814">
            <a:off x="7148915" y="4655664"/>
            <a:ext cx="3082279" cy="2649454"/>
          </a:xfrm>
          <a:prstGeom prst="triangle">
            <a:avLst>
              <a:gd name="adj" fmla="val 50000"/>
            </a:avLst>
          </a:pr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Google Shape;40;p2"/>
          <p:cNvSpPr/>
          <p:nvPr/>
        </p:nvSpPr>
        <p:spPr>
          <a:xfrm rot="5400000">
            <a:off x="9350227" y="2772892"/>
            <a:ext cx="1013700" cy="1371600"/>
          </a:xfrm>
          <a:prstGeom prst="triangle">
            <a:avLst>
              <a:gd name="adj" fmla="val 50000"/>
            </a:avLst>
          </a:pr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" name="Google Shape;41;p2"/>
          <p:cNvSpPr/>
          <p:nvPr/>
        </p:nvSpPr>
        <p:spPr>
          <a:xfrm rot="2662362">
            <a:off x="-42717" y="455464"/>
            <a:ext cx="1015746" cy="500011"/>
          </a:xfrm>
          <a:custGeom>
            <a:avLst/>
            <a:gdLst/>
            <a:ahLst/>
            <a:cxnLst/>
            <a:rect l="l" t="t" r="r" b="b"/>
            <a:pathLst>
              <a:path w="1048464" h="541820" extrusionOk="0">
                <a:moveTo>
                  <a:pt x="1048464" y="5694"/>
                </a:moveTo>
                <a:cubicBezTo>
                  <a:pt x="1048464" y="196064"/>
                  <a:pt x="949752" y="372157"/>
                  <a:pt x="789116" y="468347"/>
                </a:cubicBezTo>
                <a:cubicBezTo>
                  <a:pt x="623738" y="567377"/>
                  <a:pt x="418701" y="566225"/>
                  <a:pt x="254396" y="465344"/>
                </a:cubicBezTo>
                <a:cubicBezTo>
                  <a:pt x="94860" y="367391"/>
                  <a:pt x="-1947" y="190290"/>
                  <a:pt x="30" y="0"/>
                </a:cubicBez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" name="Google Shape;42;p2"/>
          <p:cNvSpPr/>
          <p:nvPr/>
        </p:nvSpPr>
        <p:spPr>
          <a:xfrm rot="-5400000">
            <a:off x="641630" y="5895234"/>
            <a:ext cx="303300" cy="1039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Google Shape;43;p2"/>
          <p:cNvSpPr/>
          <p:nvPr/>
        </p:nvSpPr>
        <p:spPr>
          <a:xfrm>
            <a:off x="254369" y="5616618"/>
            <a:ext cx="4797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" name="Google Shape;44;p2"/>
          <p:cNvSpPr/>
          <p:nvPr/>
        </p:nvSpPr>
        <p:spPr>
          <a:xfrm rot="-7578694">
            <a:off x="844542" y="5974267"/>
            <a:ext cx="1398717" cy="722822"/>
          </a:xfrm>
          <a:custGeom>
            <a:avLst/>
            <a:gdLst/>
            <a:ahLst/>
            <a:cxnLst/>
            <a:rect l="l" t="t" r="r" b="b"/>
            <a:pathLst>
              <a:path w="1048464" h="541820" extrusionOk="0">
                <a:moveTo>
                  <a:pt x="1048464" y="5694"/>
                </a:moveTo>
                <a:cubicBezTo>
                  <a:pt x="1048464" y="196064"/>
                  <a:pt x="949752" y="372157"/>
                  <a:pt x="789116" y="468347"/>
                </a:cubicBezTo>
                <a:cubicBezTo>
                  <a:pt x="623738" y="567377"/>
                  <a:pt x="418701" y="566225"/>
                  <a:pt x="254396" y="465344"/>
                </a:cubicBezTo>
                <a:cubicBezTo>
                  <a:pt x="94860" y="367391"/>
                  <a:pt x="-1947" y="190290"/>
                  <a:pt x="30" y="0"/>
                </a:cubicBez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" name="Google Shape;45;p2"/>
          <p:cNvSpPr txBox="1"/>
          <p:nvPr/>
        </p:nvSpPr>
        <p:spPr>
          <a:xfrm rot="5400000" flipH="1">
            <a:off x="-677650" y="6348325"/>
            <a:ext cx="15798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3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SLIDESMANIA.COM</a:t>
            </a:r>
            <a:endParaRPr sz="1200">
              <a:solidFill>
                <a:schemeClr val="accent3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_1"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2"/>
          <p:cNvSpPr txBox="1">
            <a:spLocks noGrp="1"/>
          </p:cNvSpPr>
          <p:nvPr>
            <p:ph type="sldNum" idx="12"/>
          </p:nvPr>
        </p:nvSpPr>
        <p:spPr>
          <a:xfrm>
            <a:off x="113728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2" name="Google Shape;252;p12"/>
          <p:cNvSpPr txBox="1"/>
          <p:nvPr/>
        </p:nvSpPr>
        <p:spPr>
          <a:xfrm rot="5400000" flipH="1">
            <a:off x="-677650" y="6348325"/>
            <a:ext cx="15798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3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SLIDESMANIA.COM</a:t>
            </a:r>
            <a:endParaRPr sz="1200">
              <a:solidFill>
                <a:schemeClr val="accent3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 NOT REMOVE · SlidesMania">
  <p:cSld name="CUSTOM"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4" name="Google Shape;254;p13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55" name="Google Shape;255;p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56" name="Google Shape;256;p13">
              <a:hlinkClick r:id="rId2"/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65600" y="331100"/>
              <a:ext cx="5101466" cy="22012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7" name="Google Shape;257;p13"/>
            <p:cNvSpPr txBox="1"/>
            <p:nvPr/>
          </p:nvSpPr>
          <p:spPr>
            <a:xfrm>
              <a:off x="463500" y="2858061"/>
              <a:ext cx="8956500" cy="2442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600" b="1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Free </a:t>
              </a:r>
              <a:r>
                <a:rPr lang="en" sz="3600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themes and templates for </a:t>
              </a:r>
              <a:r>
                <a:rPr lang="en" sz="3600" b="1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Google Slides</a:t>
              </a:r>
              <a:r>
                <a:rPr lang="en" sz="3600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 or </a:t>
              </a:r>
              <a:r>
                <a:rPr lang="en" sz="3600" b="1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PowerPoint</a:t>
              </a:r>
              <a:endParaRPr sz="3600" b="1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 b="1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 b="1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 b="1">
                  <a:solidFill>
                    <a:srgbClr val="FFCB25"/>
                  </a:solidFill>
                  <a:latin typeface="Poppins"/>
                  <a:ea typeface="Poppins"/>
                  <a:cs typeface="Poppins"/>
                  <a:sym typeface="Poppins"/>
                </a:rPr>
                <a:t>NOT to be sold as is or modified!</a:t>
              </a:r>
              <a:endParaRPr sz="3000" b="1">
                <a:solidFill>
                  <a:srgbClr val="FFCB25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700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Read </a:t>
              </a:r>
              <a:r>
                <a:rPr lang="en" sz="2700" u="sng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FAQ</a:t>
              </a:r>
              <a:r>
                <a:rPr lang="en" sz="4400" b="1">
                  <a:solidFill>
                    <a:srgbClr val="FFCB25"/>
                  </a:solidFill>
                  <a:latin typeface="Poppins"/>
                  <a:ea typeface="Poppins"/>
                  <a:cs typeface="Poppins"/>
                  <a:sym typeface="Poppins"/>
                </a:rPr>
                <a:t> </a:t>
              </a:r>
              <a:r>
                <a:rPr lang="en" sz="2700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on slidesmania.com</a:t>
              </a:r>
              <a:endParaRPr sz="2700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Do not remove the slidesmania.com text on the sides.</a:t>
              </a:r>
              <a:endParaRPr sz="2000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cxnSp>
          <p:nvCxnSpPr>
            <p:cNvPr id="258" name="Google Shape;258;p13"/>
            <p:cNvCxnSpPr/>
            <p:nvPr/>
          </p:nvCxnSpPr>
          <p:spPr>
            <a:xfrm>
              <a:off x="10423367" y="5688858"/>
              <a:ext cx="1495200" cy="12900"/>
            </a:xfrm>
            <a:prstGeom prst="straightConnector1">
              <a:avLst/>
            </a:prstGeom>
            <a:noFill/>
            <a:ln w="38100" cap="flat" cmpd="sng">
              <a:solidFill>
                <a:srgbClr val="FFCB2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pic>
          <p:nvPicPr>
            <p:cNvPr id="259" name="Google Shape;259;p13">
              <a:hlinkClick r:id="rId5"/>
            </p:cNvPr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982558" y="5912306"/>
              <a:ext cx="713232" cy="63786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0" name="Google Shape;260;p13">
              <a:hlinkClick r:id="rId7"/>
            </p:cNvPr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9764428" y="5916798"/>
              <a:ext cx="708660" cy="6288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1" name="Google Shape;261;p13">
              <a:hlinkClick r:id="rId9"/>
            </p:cNvPr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10541715" y="5905569"/>
              <a:ext cx="612648" cy="62438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2" name="Google Shape;262;p13">
              <a:hlinkClick r:id="rId11"/>
            </p:cNvPr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11219049" y="5916799"/>
              <a:ext cx="699516" cy="60192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3" name="Google Shape;263;p13"/>
            <p:cNvSpPr txBox="1"/>
            <p:nvPr/>
          </p:nvSpPr>
          <p:spPr>
            <a:xfrm>
              <a:off x="7072500" y="4813375"/>
              <a:ext cx="4915500" cy="100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>
                  <a:solidFill>
                    <a:srgbClr val="252525"/>
                  </a:solidFill>
                  <a:latin typeface="Homemade Apple"/>
                  <a:ea typeface="Homemade Apple"/>
                  <a:cs typeface="Homemade Apple"/>
                  <a:sym typeface="Homemade Apple"/>
                </a:rPr>
                <a:t>Sharing is caring!</a:t>
              </a:r>
              <a:endParaRPr sz="2400" b="1">
                <a:solidFill>
                  <a:srgbClr val="252525"/>
                </a:solidFill>
                <a:latin typeface="Homemade Apple"/>
                <a:ea typeface="Homemade Apple"/>
                <a:cs typeface="Homemade Apple"/>
                <a:sym typeface="Homemade Apple"/>
              </a:endParaRPr>
            </a:p>
          </p:txBody>
        </p:sp>
      </p:grpSp>
      <p:sp>
        <p:nvSpPr>
          <p:cNvPr id="264" name="Google Shape;264;p13"/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buNone/>
              <a:defRPr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>
              <a:buNone/>
              <a:defRPr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rtl="0">
              <a:buNone/>
              <a:defRPr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rtl="0">
              <a:buNone/>
              <a:defRPr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rtl="0">
              <a:buNone/>
              <a:defRPr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rtl="0">
              <a:buNone/>
              <a:defRPr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rtl="0">
              <a:buNone/>
              <a:defRPr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rtl="0">
              <a:buNone/>
              <a:defRPr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rtl="0">
              <a:buNone/>
              <a:defRPr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itle and text">
  <p:cSld name="TITLE_1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3"/>
          <p:cNvSpPr txBox="1">
            <a:spLocks noGrp="1"/>
          </p:cNvSpPr>
          <p:nvPr>
            <p:ph type="subTitle" idx="1"/>
          </p:nvPr>
        </p:nvSpPr>
        <p:spPr>
          <a:xfrm>
            <a:off x="283300" y="1313401"/>
            <a:ext cx="10698000" cy="624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500"/>
              <a:buFont typeface="Trirong"/>
              <a:buNone/>
              <a:defRPr sz="4500" b="1" i="1">
                <a:solidFill>
                  <a:schemeClr val="accent2"/>
                </a:solidFill>
                <a:latin typeface="Trirong"/>
                <a:ea typeface="Trirong"/>
                <a:cs typeface="Trirong"/>
                <a:sym typeface="Trirong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Trirong"/>
              <a:buNone/>
              <a:defRPr sz="5500" b="1" i="1">
                <a:solidFill>
                  <a:schemeClr val="accent2"/>
                </a:solidFill>
                <a:latin typeface="Trirong"/>
                <a:ea typeface="Trirong"/>
                <a:cs typeface="Trirong"/>
                <a:sym typeface="Trirong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Trirong"/>
              <a:buNone/>
              <a:defRPr sz="5500" b="1" i="1">
                <a:solidFill>
                  <a:schemeClr val="accent2"/>
                </a:solidFill>
                <a:latin typeface="Trirong"/>
                <a:ea typeface="Trirong"/>
                <a:cs typeface="Trirong"/>
                <a:sym typeface="Trirong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Trirong"/>
              <a:buNone/>
              <a:defRPr sz="5500" b="1" i="1">
                <a:solidFill>
                  <a:schemeClr val="accent2"/>
                </a:solidFill>
                <a:latin typeface="Trirong"/>
                <a:ea typeface="Trirong"/>
                <a:cs typeface="Trirong"/>
                <a:sym typeface="Trirong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Trirong"/>
              <a:buNone/>
              <a:defRPr sz="5500" b="1" i="1">
                <a:solidFill>
                  <a:schemeClr val="accent2"/>
                </a:solidFill>
                <a:latin typeface="Trirong"/>
                <a:ea typeface="Trirong"/>
                <a:cs typeface="Trirong"/>
                <a:sym typeface="Trirong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Trirong"/>
              <a:buNone/>
              <a:defRPr sz="5500" b="1" i="1">
                <a:solidFill>
                  <a:schemeClr val="accent2"/>
                </a:solidFill>
                <a:latin typeface="Trirong"/>
                <a:ea typeface="Trirong"/>
                <a:cs typeface="Trirong"/>
                <a:sym typeface="Trirong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Trirong"/>
              <a:buNone/>
              <a:defRPr sz="5500" b="1" i="1">
                <a:solidFill>
                  <a:schemeClr val="accent2"/>
                </a:solidFill>
                <a:latin typeface="Trirong"/>
                <a:ea typeface="Trirong"/>
                <a:cs typeface="Trirong"/>
                <a:sym typeface="Trirong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Trirong"/>
              <a:buNone/>
              <a:defRPr sz="5500" b="1" i="1">
                <a:solidFill>
                  <a:schemeClr val="accent2"/>
                </a:solidFill>
                <a:latin typeface="Trirong"/>
                <a:ea typeface="Trirong"/>
                <a:cs typeface="Trirong"/>
                <a:sym typeface="Trirong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Trirong"/>
              <a:buNone/>
              <a:defRPr sz="5500" b="1" i="1">
                <a:solidFill>
                  <a:schemeClr val="accent2"/>
                </a:solidFill>
                <a:latin typeface="Trirong"/>
                <a:ea typeface="Trirong"/>
                <a:cs typeface="Trirong"/>
                <a:sym typeface="Trirong"/>
              </a:defRPr>
            </a:lvl9pPr>
          </a:lstStyle>
          <a:p>
            <a:endParaRPr/>
          </a:p>
        </p:txBody>
      </p:sp>
      <p:sp>
        <p:nvSpPr>
          <p:cNvPr id="48" name="Google Shape;48;p3"/>
          <p:cNvSpPr txBox="1">
            <a:spLocks noGrp="1"/>
          </p:cNvSpPr>
          <p:nvPr>
            <p:ph type="sldNum" idx="12"/>
          </p:nvPr>
        </p:nvSpPr>
        <p:spPr>
          <a:xfrm>
            <a:off x="113728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9" name="Google Shape;49;p3"/>
          <p:cNvSpPr txBox="1">
            <a:spLocks noGrp="1"/>
          </p:cNvSpPr>
          <p:nvPr>
            <p:ph type="title"/>
          </p:nvPr>
        </p:nvSpPr>
        <p:spPr>
          <a:xfrm>
            <a:off x="283300" y="489700"/>
            <a:ext cx="10698000" cy="624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3"/>
          <p:cNvSpPr txBox="1">
            <a:spLocks noGrp="1"/>
          </p:cNvSpPr>
          <p:nvPr>
            <p:ph type="body" idx="2"/>
          </p:nvPr>
        </p:nvSpPr>
        <p:spPr>
          <a:xfrm>
            <a:off x="283300" y="2060169"/>
            <a:ext cx="10698000" cy="4305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68300" rtl="0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1pPr>
            <a:lvl2pPr marL="914400" lvl="1" indent="-368300" rtl="0">
              <a:spcBef>
                <a:spcPts val="2100"/>
              </a:spcBef>
              <a:spcAft>
                <a:spcPts val="0"/>
              </a:spcAft>
              <a:buSzPts val="2200"/>
              <a:buChar char="○"/>
              <a:defRPr/>
            </a:lvl2pPr>
            <a:lvl3pPr marL="1371600" lvl="2" indent="-368300" rtl="0">
              <a:spcBef>
                <a:spcPts val="2100"/>
              </a:spcBef>
              <a:spcAft>
                <a:spcPts val="0"/>
              </a:spcAft>
              <a:buSzPts val="2200"/>
              <a:buChar char="■"/>
              <a:defRPr/>
            </a:lvl3pPr>
            <a:lvl4pPr marL="1828800" lvl="3" indent="-368300" rtl="0">
              <a:spcBef>
                <a:spcPts val="2100"/>
              </a:spcBef>
              <a:spcAft>
                <a:spcPts val="0"/>
              </a:spcAft>
              <a:buSzPts val="2200"/>
              <a:buChar char="●"/>
              <a:defRPr/>
            </a:lvl4pPr>
            <a:lvl5pPr marL="2286000" lvl="4" indent="-368300" rtl="0">
              <a:spcBef>
                <a:spcPts val="2100"/>
              </a:spcBef>
              <a:spcAft>
                <a:spcPts val="0"/>
              </a:spcAft>
              <a:buSzPts val="2200"/>
              <a:buChar char="○"/>
              <a:defRPr/>
            </a:lvl5pPr>
            <a:lvl6pPr marL="2743200" lvl="5" indent="-368300" rtl="0">
              <a:spcBef>
                <a:spcPts val="2100"/>
              </a:spcBef>
              <a:spcAft>
                <a:spcPts val="0"/>
              </a:spcAft>
              <a:buSzPts val="2200"/>
              <a:buChar char="■"/>
              <a:defRPr/>
            </a:lvl6pPr>
            <a:lvl7pPr marL="3200400" lvl="6" indent="-368300" rtl="0">
              <a:spcBef>
                <a:spcPts val="2100"/>
              </a:spcBef>
              <a:spcAft>
                <a:spcPts val="0"/>
              </a:spcAft>
              <a:buSzPts val="2200"/>
              <a:buChar char="●"/>
              <a:defRPr/>
            </a:lvl7pPr>
            <a:lvl8pPr marL="3657600" lvl="7" indent="-368300" rtl="0">
              <a:spcBef>
                <a:spcPts val="2100"/>
              </a:spcBef>
              <a:spcAft>
                <a:spcPts val="0"/>
              </a:spcAft>
              <a:buSzPts val="2200"/>
              <a:buChar char="○"/>
              <a:defRPr/>
            </a:lvl8pPr>
            <a:lvl9pPr marL="4114800" lvl="8" indent="-368300" rtl="0">
              <a:spcBef>
                <a:spcPts val="2100"/>
              </a:spcBef>
              <a:spcAft>
                <a:spcPts val="2100"/>
              </a:spcAft>
              <a:buSzPts val="2200"/>
              <a:buChar char="■"/>
              <a:defRPr/>
            </a:lvl9pPr>
          </a:lstStyle>
          <a:p>
            <a:endParaRPr/>
          </a:p>
        </p:txBody>
      </p:sp>
      <p:sp>
        <p:nvSpPr>
          <p:cNvPr id="51" name="Google Shape;51;p3"/>
          <p:cNvSpPr/>
          <p:nvPr/>
        </p:nvSpPr>
        <p:spPr>
          <a:xfrm flipH="1">
            <a:off x="11373730" y="337328"/>
            <a:ext cx="476700" cy="476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" name="Google Shape;52;p3"/>
          <p:cNvSpPr/>
          <p:nvPr/>
        </p:nvSpPr>
        <p:spPr>
          <a:xfrm rot="-5400000" flipH="1">
            <a:off x="11665427" y="963042"/>
            <a:ext cx="731400" cy="6306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" name="Google Shape;53;p3"/>
          <p:cNvSpPr/>
          <p:nvPr/>
        </p:nvSpPr>
        <p:spPr>
          <a:xfrm rot="5400000" flipH="1">
            <a:off x="11204872" y="1356004"/>
            <a:ext cx="731400" cy="630600"/>
          </a:xfrm>
          <a:prstGeom prst="triangle">
            <a:avLst>
              <a:gd name="adj" fmla="val 50000"/>
            </a:avLst>
          </a:pr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" name="Google Shape;54;p3"/>
          <p:cNvSpPr/>
          <p:nvPr/>
        </p:nvSpPr>
        <p:spPr>
          <a:xfrm rot="-5400000" flipH="1">
            <a:off x="9974530" y="-694861"/>
            <a:ext cx="1013700" cy="1371600"/>
          </a:xfrm>
          <a:prstGeom prst="triangle">
            <a:avLst>
              <a:gd name="adj" fmla="val 50000"/>
            </a:avLst>
          </a:pr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" name="Google Shape;55;p3"/>
          <p:cNvSpPr/>
          <p:nvPr/>
        </p:nvSpPr>
        <p:spPr>
          <a:xfrm flipH="1">
            <a:off x="11196113" y="2674662"/>
            <a:ext cx="381600" cy="396600"/>
          </a:xfrm>
          <a:prstGeom prst="ellipse">
            <a:avLst/>
          </a:pr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" name="Google Shape;56;p3"/>
          <p:cNvSpPr/>
          <p:nvPr/>
        </p:nvSpPr>
        <p:spPr>
          <a:xfrm rot="1696954" flipH="1">
            <a:off x="11457881" y="2318123"/>
            <a:ext cx="1280232" cy="3369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" name="Google Shape;57;p3"/>
          <p:cNvSpPr/>
          <p:nvPr/>
        </p:nvSpPr>
        <p:spPr>
          <a:xfrm rot="1299682" flipH="1">
            <a:off x="9516508" y="-195501"/>
            <a:ext cx="1048439" cy="957411"/>
          </a:xfrm>
          <a:prstGeom prst="pie">
            <a:avLst>
              <a:gd name="adj1" fmla="val 0"/>
              <a:gd name="adj2" fmla="val 10837342"/>
            </a:avLst>
          </a:prstGeom>
          <a:noFill/>
          <a:ln w="2857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58;p3"/>
          <p:cNvSpPr/>
          <p:nvPr/>
        </p:nvSpPr>
        <p:spPr>
          <a:xfrm flipH="1">
            <a:off x="7520787" y="-9075"/>
            <a:ext cx="1816779" cy="217699"/>
          </a:xfrm>
          <a:custGeom>
            <a:avLst/>
            <a:gdLst/>
            <a:ahLst/>
            <a:cxnLst/>
            <a:rect l="l" t="t" r="r" b="b"/>
            <a:pathLst>
              <a:path w="1816779" h="217699" extrusionOk="0">
                <a:moveTo>
                  <a:pt x="1617042" y="171367"/>
                </a:moveTo>
                <a:cubicBezTo>
                  <a:pt x="1629842" y="171367"/>
                  <a:pt x="1640216" y="181739"/>
                  <a:pt x="1640216" y="194532"/>
                </a:cubicBezTo>
                <a:cubicBezTo>
                  <a:pt x="1640216" y="207326"/>
                  <a:pt x="1629842" y="217698"/>
                  <a:pt x="1617042" y="217698"/>
                </a:cubicBezTo>
                <a:cubicBezTo>
                  <a:pt x="1604245" y="217698"/>
                  <a:pt x="1593871" y="207326"/>
                  <a:pt x="1593871" y="194532"/>
                </a:cubicBezTo>
                <a:cubicBezTo>
                  <a:pt x="1593871" y="181739"/>
                  <a:pt x="1604245" y="171367"/>
                  <a:pt x="1617042" y="171367"/>
                </a:cubicBezTo>
                <a:close/>
                <a:moveTo>
                  <a:pt x="1439956" y="171367"/>
                </a:moveTo>
                <a:cubicBezTo>
                  <a:pt x="1452751" y="171367"/>
                  <a:pt x="1463121" y="181739"/>
                  <a:pt x="1463121" y="194533"/>
                </a:cubicBezTo>
                <a:cubicBezTo>
                  <a:pt x="1463121" y="207327"/>
                  <a:pt x="1452751" y="217698"/>
                  <a:pt x="1439956" y="217698"/>
                </a:cubicBezTo>
                <a:cubicBezTo>
                  <a:pt x="1427162" y="217698"/>
                  <a:pt x="1416791" y="207327"/>
                  <a:pt x="1416791" y="194533"/>
                </a:cubicBezTo>
                <a:cubicBezTo>
                  <a:pt x="1416791" y="181739"/>
                  <a:pt x="1427162" y="171367"/>
                  <a:pt x="1439956" y="171367"/>
                </a:cubicBezTo>
                <a:close/>
                <a:moveTo>
                  <a:pt x="1262857" y="171367"/>
                </a:moveTo>
                <a:cubicBezTo>
                  <a:pt x="1275651" y="171367"/>
                  <a:pt x="1286024" y="181739"/>
                  <a:pt x="1286024" y="194533"/>
                </a:cubicBezTo>
                <a:cubicBezTo>
                  <a:pt x="1286024" y="207327"/>
                  <a:pt x="1275651" y="217698"/>
                  <a:pt x="1262857" y="217698"/>
                </a:cubicBezTo>
                <a:cubicBezTo>
                  <a:pt x="1250062" y="217698"/>
                  <a:pt x="1239690" y="207327"/>
                  <a:pt x="1239690" y="194533"/>
                </a:cubicBezTo>
                <a:cubicBezTo>
                  <a:pt x="1239690" y="181739"/>
                  <a:pt x="1250062" y="171367"/>
                  <a:pt x="1262857" y="171367"/>
                </a:cubicBezTo>
                <a:close/>
                <a:moveTo>
                  <a:pt x="1085766" y="171367"/>
                </a:moveTo>
                <a:cubicBezTo>
                  <a:pt x="1098562" y="171367"/>
                  <a:pt x="1108934" y="181739"/>
                  <a:pt x="1108934" y="194533"/>
                </a:cubicBezTo>
                <a:cubicBezTo>
                  <a:pt x="1108934" y="207327"/>
                  <a:pt x="1098562" y="217699"/>
                  <a:pt x="1085766" y="217699"/>
                </a:cubicBezTo>
                <a:cubicBezTo>
                  <a:pt x="1072968" y="217699"/>
                  <a:pt x="1062595" y="207327"/>
                  <a:pt x="1062595" y="194533"/>
                </a:cubicBezTo>
                <a:cubicBezTo>
                  <a:pt x="1062595" y="181739"/>
                  <a:pt x="1072968" y="171367"/>
                  <a:pt x="1085766" y="171367"/>
                </a:cubicBezTo>
                <a:close/>
                <a:moveTo>
                  <a:pt x="908665" y="171367"/>
                </a:moveTo>
                <a:cubicBezTo>
                  <a:pt x="921459" y="171367"/>
                  <a:pt x="931828" y="181739"/>
                  <a:pt x="931828" y="194533"/>
                </a:cubicBezTo>
                <a:cubicBezTo>
                  <a:pt x="931828" y="207327"/>
                  <a:pt x="921459" y="217699"/>
                  <a:pt x="908665" y="217699"/>
                </a:cubicBezTo>
                <a:cubicBezTo>
                  <a:pt x="895866" y="217699"/>
                  <a:pt x="885499" y="207327"/>
                  <a:pt x="885499" y="194533"/>
                </a:cubicBezTo>
                <a:cubicBezTo>
                  <a:pt x="885499" y="181739"/>
                  <a:pt x="895866" y="171367"/>
                  <a:pt x="908665" y="171367"/>
                </a:cubicBezTo>
                <a:close/>
                <a:moveTo>
                  <a:pt x="731567" y="171367"/>
                </a:moveTo>
                <a:cubicBezTo>
                  <a:pt x="744362" y="171367"/>
                  <a:pt x="754734" y="181739"/>
                  <a:pt x="754734" y="194533"/>
                </a:cubicBezTo>
                <a:cubicBezTo>
                  <a:pt x="754734" y="207327"/>
                  <a:pt x="744362" y="217699"/>
                  <a:pt x="731567" y="217699"/>
                </a:cubicBezTo>
                <a:cubicBezTo>
                  <a:pt x="718773" y="217699"/>
                  <a:pt x="708401" y="207327"/>
                  <a:pt x="708401" y="194533"/>
                </a:cubicBezTo>
                <a:cubicBezTo>
                  <a:pt x="708401" y="181739"/>
                  <a:pt x="718773" y="171367"/>
                  <a:pt x="731567" y="171367"/>
                </a:cubicBezTo>
                <a:close/>
                <a:moveTo>
                  <a:pt x="554465" y="171367"/>
                </a:moveTo>
                <a:cubicBezTo>
                  <a:pt x="567259" y="171367"/>
                  <a:pt x="577631" y="181739"/>
                  <a:pt x="577631" y="194533"/>
                </a:cubicBezTo>
                <a:cubicBezTo>
                  <a:pt x="577631" y="207327"/>
                  <a:pt x="567259" y="217699"/>
                  <a:pt x="554465" y="217699"/>
                </a:cubicBezTo>
                <a:cubicBezTo>
                  <a:pt x="541670" y="217699"/>
                  <a:pt x="531298" y="207327"/>
                  <a:pt x="531298" y="194533"/>
                </a:cubicBezTo>
                <a:cubicBezTo>
                  <a:pt x="531298" y="181739"/>
                  <a:pt x="541670" y="171367"/>
                  <a:pt x="554465" y="171367"/>
                </a:cubicBezTo>
                <a:close/>
                <a:moveTo>
                  <a:pt x="377367" y="171367"/>
                </a:moveTo>
                <a:cubicBezTo>
                  <a:pt x="390163" y="171367"/>
                  <a:pt x="400533" y="181739"/>
                  <a:pt x="400533" y="194533"/>
                </a:cubicBezTo>
                <a:cubicBezTo>
                  <a:pt x="400533" y="207327"/>
                  <a:pt x="390163" y="217699"/>
                  <a:pt x="377367" y="217699"/>
                </a:cubicBezTo>
                <a:cubicBezTo>
                  <a:pt x="364573" y="217699"/>
                  <a:pt x="354201" y="207327"/>
                  <a:pt x="354201" y="194533"/>
                </a:cubicBezTo>
                <a:cubicBezTo>
                  <a:pt x="354201" y="181739"/>
                  <a:pt x="364573" y="171367"/>
                  <a:pt x="377367" y="171367"/>
                </a:cubicBezTo>
                <a:close/>
                <a:moveTo>
                  <a:pt x="200264" y="171367"/>
                </a:moveTo>
                <a:cubicBezTo>
                  <a:pt x="213058" y="171367"/>
                  <a:pt x="223430" y="181739"/>
                  <a:pt x="223430" y="194533"/>
                </a:cubicBezTo>
                <a:cubicBezTo>
                  <a:pt x="223430" y="207327"/>
                  <a:pt x="213058" y="217699"/>
                  <a:pt x="200264" y="217699"/>
                </a:cubicBezTo>
                <a:cubicBezTo>
                  <a:pt x="187470" y="217699"/>
                  <a:pt x="177098" y="207327"/>
                  <a:pt x="177098" y="194533"/>
                </a:cubicBezTo>
                <a:cubicBezTo>
                  <a:pt x="177098" y="181739"/>
                  <a:pt x="187470" y="171367"/>
                  <a:pt x="200264" y="171367"/>
                </a:cubicBezTo>
                <a:close/>
                <a:moveTo>
                  <a:pt x="23166" y="171367"/>
                </a:moveTo>
                <a:cubicBezTo>
                  <a:pt x="35960" y="171367"/>
                  <a:pt x="46332" y="181739"/>
                  <a:pt x="46332" y="194533"/>
                </a:cubicBezTo>
                <a:cubicBezTo>
                  <a:pt x="46332" y="207327"/>
                  <a:pt x="35960" y="217699"/>
                  <a:pt x="23166" y="217699"/>
                </a:cubicBezTo>
                <a:cubicBezTo>
                  <a:pt x="10372" y="217699"/>
                  <a:pt x="0" y="207327"/>
                  <a:pt x="0" y="194533"/>
                </a:cubicBezTo>
                <a:cubicBezTo>
                  <a:pt x="0" y="181739"/>
                  <a:pt x="10372" y="171367"/>
                  <a:pt x="23166" y="171367"/>
                </a:cubicBezTo>
                <a:close/>
                <a:moveTo>
                  <a:pt x="1791548" y="171362"/>
                </a:moveTo>
                <a:cubicBezTo>
                  <a:pt x="1804342" y="171362"/>
                  <a:pt x="1814714" y="181734"/>
                  <a:pt x="1814714" y="194528"/>
                </a:cubicBezTo>
                <a:cubicBezTo>
                  <a:pt x="1814714" y="207322"/>
                  <a:pt x="1804342" y="217694"/>
                  <a:pt x="1791548" y="217694"/>
                </a:cubicBezTo>
                <a:cubicBezTo>
                  <a:pt x="1778754" y="217694"/>
                  <a:pt x="1768382" y="207322"/>
                  <a:pt x="1768382" y="194528"/>
                </a:cubicBezTo>
                <a:cubicBezTo>
                  <a:pt x="1768382" y="181734"/>
                  <a:pt x="1778754" y="171362"/>
                  <a:pt x="1791548" y="171362"/>
                </a:cubicBezTo>
                <a:close/>
                <a:moveTo>
                  <a:pt x="1619108" y="4"/>
                </a:moveTo>
                <a:cubicBezTo>
                  <a:pt x="1631907" y="4"/>
                  <a:pt x="1642281" y="10376"/>
                  <a:pt x="1642281" y="23170"/>
                </a:cubicBezTo>
                <a:cubicBezTo>
                  <a:pt x="1642281" y="35964"/>
                  <a:pt x="1631907" y="46336"/>
                  <a:pt x="1619108" y="46336"/>
                </a:cubicBezTo>
                <a:cubicBezTo>
                  <a:pt x="1606311" y="46336"/>
                  <a:pt x="1595936" y="35964"/>
                  <a:pt x="1595936" y="23170"/>
                </a:cubicBezTo>
                <a:cubicBezTo>
                  <a:pt x="1595936" y="10376"/>
                  <a:pt x="1606311" y="4"/>
                  <a:pt x="1619108" y="4"/>
                </a:cubicBezTo>
                <a:close/>
                <a:moveTo>
                  <a:pt x="1442021" y="4"/>
                </a:moveTo>
                <a:cubicBezTo>
                  <a:pt x="1454816" y="4"/>
                  <a:pt x="1465185" y="10376"/>
                  <a:pt x="1465185" y="23170"/>
                </a:cubicBezTo>
                <a:cubicBezTo>
                  <a:pt x="1465185" y="35964"/>
                  <a:pt x="1454816" y="46336"/>
                  <a:pt x="1442021" y="46336"/>
                </a:cubicBezTo>
                <a:cubicBezTo>
                  <a:pt x="1429229" y="46336"/>
                  <a:pt x="1418856" y="35964"/>
                  <a:pt x="1418856" y="23170"/>
                </a:cubicBezTo>
                <a:cubicBezTo>
                  <a:pt x="1418856" y="10376"/>
                  <a:pt x="1429229" y="4"/>
                  <a:pt x="1442021" y="4"/>
                </a:cubicBezTo>
                <a:close/>
                <a:moveTo>
                  <a:pt x="1264923" y="4"/>
                </a:moveTo>
                <a:cubicBezTo>
                  <a:pt x="1277717" y="4"/>
                  <a:pt x="1288089" y="10376"/>
                  <a:pt x="1288089" y="23170"/>
                </a:cubicBezTo>
                <a:cubicBezTo>
                  <a:pt x="1288089" y="35964"/>
                  <a:pt x="1277717" y="46336"/>
                  <a:pt x="1264923" y="46336"/>
                </a:cubicBezTo>
                <a:cubicBezTo>
                  <a:pt x="1252127" y="46336"/>
                  <a:pt x="1241757" y="35964"/>
                  <a:pt x="1241757" y="23170"/>
                </a:cubicBezTo>
                <a:cubicBezTo>
                  <a:pt x="1241757" y="10376"/>
                  <a:pt x="1252127" y="4"/>
                  <a:pt x="1264923" y="4"/>
                </a:cubicBezTo>
                <a:close/>
                <a:moveTo>
                  <a:pt x="1087831" y="4"/>
                </a:moveTo>
                <a:cubicBezTo>
                  <a:pt x="1100628" y="4"/>
                  <a:pt x="1110999" y="10376"/>
                  <a:pt x="1110999" y="23170"/>
                </a:cubicBezTo>
                <a:cubicBezTo>
                  <a:pt x="1110999" y="35964"/>
                  <a:pt x="1100628" y="46336"/>
                  <a:pt x="1087831" y="46336"/>
                </a:cubicBezTo>
                <a:cubicBezTo>
                  <a:pt x="1075034" y="46336"/>
                  <a:pt x="1064661" y="35964"/>
                  <a:pt x="1064661" y="23170"/>
                </a:cubicBezTo>
                <a:cubicBezTo>
                  <a:pt x="1064661" y="10376"/>
                  <a:pt x="1075034" y="4"/>
                  <a:pt x="1087831" y="4"/>
                </a:cubicBezTo>
                <a:close/>
                <a:moveTo>
                  <a:pt x="910730" y="4"/>
                </a:moveTo>
                <a:cubicBezTo>
                  <a:pt x="923521" y="4"/>
                  <a:pt x="933893" y="10376"/>
                  <a:pt x="933893" y="23170"/>
                </a:cubicBezTo>
                <a:cubicBezTo>
                  <a:pt x="933893" y="35964"/>
                  <a:pt x="923521" y="46336"/>
                  <a:pt x="910730" y="46336"/>
                </a:cubicBezTo>
                <a:cubicBezTo>
                  <a:pt x="897929" y="46336"/>
                  <a:pt x="887563" y="35964"/>
                  <a:pt x="887563" y="23170"/>
                </a:cubicBezTo>
                <a:cubicBezTo>
                  <a:pt x="887563" y="10376"/>
                  <a:pt x="897929" y="4"/>
                  <a:pt x="910730" y="4"/>
                </a:cubicBezTo>
                <a:close/>
                <a:moveTo>
                  <a:pt x="733632" y="4"/>
                </a:moveTo>
                <a:cubicBezTo>
                  <a:pt x="746426" y="4"/>
                  <a:pt x="756798" y="10376"/>
                  <a:pt x="756798" y="23170"/>
                </a:cubicBezTo>
                <a:cubicBezTo>
                  <a:pt x="756798" y="35964"/>
                  <a:pt x="746426" y="46336"/>
                  <a:pt x="733632" y="46336"/>
                </a:cubicBezTo>
                <a:cubicBezTo>
                  <a:pt x="720838" y="46336"/>
                  <a:pt x="710465" y="35964"/>
                  <a:pt x="710465" y="23170"/>
                </a:cubicBezTo>
                <a:cubicBezTo>
                  <a:pt x="710465" y="10376"/>
                  <a:pt x="720838" y="4"/>
                  <a:pt x="733632" y="4"/>
                </a:cubicBezTo>
                <a:close/>
                <a:moveTo>
                  <a:pt x="556529" y="4"/>
                </a:moveTo>
                <a:cubicBezTo>
                  <a:pt x="569323" y="4"/>
                  <a:pt x="579696" y="10376"/>
                  <a:pt x="579696" y="23170"/>
                </a:cubicBezTo>
                <a:cubicBezTo>
                  <a:pt x="579696" y="35964"/>
                  <a:pt x="569323" y="46336"/>
                  <a:pt x="556529" y="46336"/>
                </a:cubicBezTo>
                <a:cubicBezTo>
                  <a:pt x="543735" y="46336"/>
                  <a:pt x="533364" y="35964"/>
                  <a:pt x="533364" y="23170"/>
                </a:cubicBezTo>
                <a:cubicBezTo>
                  <a:pt x="533364" y="10376"/>
                  <a:pt x="543735" y="4"/>
                  <a:pt x="556529" y="4"/>
                </a:cubicBezTo>
                <a:close/>
                <a:moveTo>
                  <a:pt x="379432" y="4"/>
                </a:moveTo>
                <a:cubicBezTo>
                  <a:pt x="392227" y="4"/>
                  <a:pt x="402597" y="10376"/>
                  <a:pt x="402597" y="23170"/>
                </a:cubicBezTo>
                <a:cubicBezTo>
                  <a:pt x="402597" y="35964"/>
                  <a:pt x="392227" y="46336"/>
                  <a:pt x="379432" y="46336"/>
                </a:cubicBezTo>
                <a:cubicBezTo>
                  <a:pt x="366638" y="46336"/>
                  <a:pt x="356265" y="35964"/>
                  <a:pt x="356265" y="23170"/>
                </a:cubicBezTo>
                <a:cubicBezTo>
                  <a:pt x="356265" y="10376"/>
                  <a:pt x="366638" y="4"/>
                  <a:pt x="379432" y="4"/>
                </a:cubicBezTo>
                <a:close/>
                <a:moveTo>
                  <a:pt x="202330" y="4"/>
                </a:moveTo>
                <a:cubicBezTo>
                  <a:pt x="215124" y="4"/>
                  <a:pt x="225496" y="10376"/>
                  <a:pt x="225496" y="23170"/>
                </a:cubicBezTo>
                <a:cubicBezTo>
                  <a:pt x="225496" y="35964"/>
                  <a:pt x="215124" y="46336"/>
                  <a:pt x="202330" y="46336"/>
                </a:cubicBezTo>
                <a:cubicBezTo>
                  <a:pt x="189536" y="46336"/>
                  <a:pt x="179164" y="35964"/>
                  <a:pt x="179164" y="23170"/>
                </a:cubicBezTo>
                <a:cubicBezTo>
                  <a:pt x="179164" y="10376"/>
                  <a:pt x="189536" y="4"/>
                  <a:pt x="202330" y="4"/>
                </a:cubicBezTo>
                <a:close/>
                <a:moveTo>
                  <a:pt x="25232" y="4"/>
                </a:moveTo>
                <a:cubicBezTo>
                  <a:pt x="38026" y="4"/>
                  <a:pt x="48398" y="10376"/>
                  <a:pt x="48398" y="23170"/>
                </a:cubicBezTo>
                <a:cubicBezTo>
                  <a:pt x="48398" y="35964"/>
                  <a:pt x="38026" y="46336"/>
                  <a:pt x="25232" y="46336"/>
                </a:cubicBezTo>
                <a:cubicBezTo>
                  <a:pt x="12438" y="46336"/>
                  <a:pt x="2066" y="35964"/>
                  <a:pt x="2066" y="23170"/>
                </a:cubicBezTo>
                <a:cubicBezTo>
                  <a:pt x="2066" y="10376"/>
                  <a:pt x="12438" y="4"/>
                  <a:pt x="25232" y="4"/>
                </a:cubicBezTo>
                <a:close/>
                <a:moveTo>
                  <a:pt x="1793613" y="0"/>
                </a:moveTo>
                <a:cubicBezTo>
                  <a:pt x="1806407" y="0"/>
                  <a:pt x="1816779" y="10371"/>
                  <a:pt x="1816779" y="23165"/>
                </a:cubicBezTo>
                <a:cubicBezTo>
                  <a:pt x="1816779" y="35959"/>
                  <a:pt x="1806407" y="46331"/>
                  <a:pt x="1793613" y="46331"/>
                </a:cubicBezTo>
                <a:cubicBezTo>
                  <a:pt x="1780819" y="46331"/>
                  <a:pt x="1770447" y="35959"/>
                  <a:pt x="1770447" y="23165"/>
                </a:cubicBezTo>
                <a:cubicBezTo>
                  <a:pt x="1770447" y="10371"/>
                  <a:pt x="1780819" y="0"/>
                  <a:pt x="179361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59;p3"/>
          <p:cNvSpPr/>
          <p:nvPr/>
        </p:nvSpPr>
        <p:spPr>
          <a:xfrm rot="-5400000" flipH="1">
            <a:off x="11115823" y="3633805"/>
            <a:ext cx="1816779" cy="409710"/>
          </a:xfrm>
          <a:custGeom>
            <a:avLst/>
            <a:gdLst/>
            <a:ahLst/>
            <a:cxnLst/>
            <a:rect l="l" t="t" r="r" b="b"/>
            <a:pathLst>
              <a:path w="1816779" h="409710" extrusionOk="0">
                <a:moveTo>
                  <a:pt x="1617042" y="363379"/>
                </a:moveTo>
                <a:cubicBezTo>
                  <a:pt x="1629840" y="363379"/>
                  <a:pt x="1640215" y="373750"/>
                  <a:pt x="1640215" y="386544"/>
                </a:cubicBezTo>
                <a:cubicBezTo>
                  <a:pt x="1640215" y="399338"/>
                  <a:pt x="1629840" y="409710"/>
                  <a:pt x="1617042" y="409710"/>
                </a:cubicBezTo>
                <a:cubicBezTo>
                  <a:pt x="1604245" y="409710"/>
                  <a:pt x="1593871" y="399338"/>
                  <a:pt x="1593871" y="386544"/>
                </a:cubicBezTo>
                <a:cubicBezTo>
                  <a:pt x="1593871" y="373750"/>
                  <a:pt x="1604245" y="363379"/>
                  <a:pt x="1617042" y="363379"/>
                </a:cubicBezTo>
                <a:close/>
                <a:moveTo>
                  <a:pt x="1439955" y="363379"/>
                </a:moveTo>
                <a:cubicBezTo>
                  <a:pt x="1452749" y="363379"/>
                  <a:pt x="1463121" y="373750"/>
                  <a:pt x="1463121" y="386544"/>
                </a:cubicBezTo>
                <a:cubicBezTo>
                  <a:pt x="1463121" y="399338"/>
                  <a:pt x="1452749" y="409710"/>
                  <a:pt x="1439955" y="409710"/>
                </a:cubicBezTo>
                <a:cubicBezTo>
                  <a:pt x="1427162" y="409710"/>
                  <a:pt x="1416790" y="399338"/>
                  <a:pt x="1416790" y="386544"/>
                </a:cubicBezTo>
                <a:cubicBezTo>
                  <a:pt x="1416790" y="373750"/>
                  <a:pt x="1427162" y="363379"/>
                  <a:pt x="1439955" y="363379"/>
                </a:cubicBezTo>
                <a:close/>
                <a:moveTo>
                  <a:pt x="1262856" y="363379"/>
                </a:moveTo>
                <a:cubicBezTo>
                  <a:pt x="1275651" y="363379"/>
                  <a:pt x="1286022" y="373750"/>
                  <a:pt x="1286022" y="386544"/>
                </a:cubicBezTo>
                <a:cubicBezTo>
                  <a:pt x="1286022" y="399338"/>
                  <a:pt x="1275651" y="409710"/>
                  <a:pt x="1262856" y="409710"/>
                </a:cubicBezTo>
                <a:cubicBezTo>
                  <a:pt x="1250062" y="409710"/>
                  <a:pt x="1239690" y="399338"/>
                  <a:pt x="1239690" y="386544"/>
                </a:cubicBezTo>
                <a:cubicBezTo>
                  <a:pt x="1239690" y="373750"/>
                  <a:pt x="1250062" y="363379"/>
                  <a:pt x="1262856" y="363379"/>
                </a:cubicBezTo>
                <a:close/>
                <a:moveTo>
                  <a:pt x="1085765" y="363379"/>
                </a:moveTo>
                <a:cubicBezTo>
                  <a:pt x="1098562" y="363379"/>
                  <a:pt x="1108934" y="373750"/>
                  <a:pt x="1108934" y="386544"/>
                </a:cubicBezTo>
                <a:cubicBezTo>
                  <a:pt x="1108934" y="399338"/>
                  <a:pt x="1098562" y="409710"/>
                  <a:pt x="1085765" y="409710"/>
                </a:cubicBezTo>
                <a:cubicBezTo>
                  <a:pt x="1072968" y="409710"/>
                  <a:pt x="1062595" y="399338"/>
                  <a:pt x="1062595" y="386544"/>
                </a:cubicBezTo>
                <a:cubicBezTo>
                  <a:pt x="1062595" y="373750"/>
                  <a:pt x="1072968" y="363379"/>
                  <a:pt x="1085765" y="363379"/>
                </a:cubicBezTo>
                <a:close/>
                <a:moveTo>
                  <a:pt x="908665" y="363379"/>
                </a:moveTo>
                <a:cubicBezTo>
                  <a:pt x="921456" y="363379"/>
                  <a:pt x="931828" y="373750"/>
                  <a:pt x="931828" y="386544"/>
                </a:cubicBezTo>
                <a:cubicBezTo>
                  <a:pt x="931828" y="399338"/>
                  <a:pt x="921456" y="409710"/>
                  <a:pt x="908665" y="409710"/>
                </a:cubicBezTo>
                <a:cubicBezTo>
                  <a:pt x="895866" y="409710"/>
                  <a:pt x="885499" y="399338"/>
                  <a:pt x="885499" y="386544"/>
                </a:cubicBezTo>
                <a:cubicBezTo>
                  <a:pt x="885499" y="373750"/>
                  <a:pt x="895866" y="363379"/>
                  <a:pt x="908665" y="363379"/>
                </a:cubicBezTo>
                <a:close/>
                <a:moveTo>
                  <a:pt x="731567" y="363379"/>
                </a:moveTo>
                <a:cubicBezTo>
                  <a:pt x="744361" y="363379"/>
                  <a:pt x="754733" y="373750"/>
                  <a:pt x="754733" y="386544"/>
                </a:cubicBezTo>
                <a:cubicBezTo>
                  <a:pt x="754733" y="399338"/>
                  <a:pt x="744361" y="409710"/>
                  <a:pt x="731567" y="409710"/>
                </a:cubicBezTo>
                <a:cubicBezTo>
                  <a:pt x="718772" y="409710"/>
                  <a:pt x="708400" y="399338"/>
                  <a:pt x="708400" y="386544"/>
                </a:cubicBezTo>
                <a:cubicBezTo>
                  <a:pt x="708400" y="373750"/>
                  <a:pt x="718772" y="363379"/>
                  <a:pt x="731567" y="363379"/>
                </a:cubicBezTo>
                <a:close/>
                <a:moveTo>
                  <a:pt x="554464" y="363379"/>
                </a:moveTo>
                <a:cubicBezTo>
                  <a:pt x="567258" y="363379"/>
                  <a:pt x="577630" y="373750"/>
                  <a:pt x="577630" y="386545"/>
                </a:cubicBezTo>
                <a:cubicBezTo>
                  <a:pt x="577630" y="399338"/>
                  <a:pt x="567258" y="409710"/>
                  <a:pt x="554464" y="409710"/>
                </a:cubicBezTo>
                <a:cubicBezTo>
                  <a:pt x="541670" y="409710"/>
                  <a:pt x="531298" y="399338"/>
                  <a:pt x="531298" y="386545"/>
                </a:cubicBezTo>
                <a:cubicBezTo>
                  <a:pt x="531298" y="373750"/>
                  <a:pt x="541670" y="363379"/>
                  <a:pt x="554464" y="363379"/>
                </a:cubicBezTo>
                <a:close/>
                <a:moveTo>
                  <a:pt x="377367" y="363379"/>
                </a:moveTo>
                <a:cubicBezTo>
                  <a:pt x="390162" y="363379"/>
                  <a:pt x="400533" y="373750"/>
                  <a:pt x="400533" y="386545"/>
                </a:cubicBezTo>
                <a:cubicBezTo>
                  <a:pt x="400533" y="399338"/>
                  <a:pt x="390162" y="409710"/>
                  <a:pt x="377367" y="409710"/>
                </a:cubicBezTo>
                <a:cubicBezTo>
                  <a:pt x="364573" y="409710"/>
                  <a:pt x="354200" y="399338"/>
                  <a:pt x="354200" y="386545"/>
                </a:cubicBezTo>
                <a:cubicBezTo>
                  <a:pt x="354200" y="373750"/>
                  <a:pt x="364573" y="363379"/>
                  <a:pt x="377367" y="363379"/>
                </a:cubicBezTo>
                <a:close/>
                <a:moveTo>
                  <a:pt x="200264" y="363379"/>
                </a:moveTo>
                <a:cubicBezTo>
                  <a:pt x="213058" y="363379"/>
                  <a:pt x="223430" y="373750"/>
                  <a:pt x="223430" y="386545"/>
                </a:cubicBezTo>
                <a:cubicBezTo>
                  <a:pt x="223430" y="399338"/>
                  <a:pt x="213058" y="409710"/>
                  <a:pt x="200264" y="409710"/>
                </a:cubicBezTo>
                <a:cubicBezTo>
                  <a:pt x="187470" y="409710"/>
                  <a:pt x="177098" y="399338"/>
                  <a:pt x="177098" y="386545"/>
                </a:cubicBezTo>
                <a:cubicBezTo>
                  <a:pt x="177098" y="373750"/>
                  <a:pt x="187470" y="363379"/>
                  <a:pt x="200264" y="363379"/>
                </a:cubicBezTo>
                <a:close/>
                <a:moveTo>
                  <a:pt x="23166" y="363379"/>
                </a:moveTo>
                <a:cubicBezTo>
                  <a:pt x="35960" y="363379"/>
                  <a:pt x="46332" y="373750"/>
                  <a:pt x="46332" y="386545"/>
                </a:cubicBezTo>
                <a:cubicBezTo>
                  <a:pt x="46332" y="399338"/>
                  <a:pt x="35960" y="409710"/>
                  <a:pt x="23166" y="409710"/>
                </a:cubicBezTo>
                <a:cubicBezTo>
                  <a:pt x="10372" y="409710"/>
                  <a:pt x="0" y="399338"/>
                  <a:pt x="0" y="386545"/>
                </a:cubicBezTo>
                <a:cubicBezTo>
                  <a:pt x="0" y="373750"/>
                  <a:pt x="10372" y="363379"/>
                  <a:pt x="23166" y="363379"/>
                </a:cubicBezTo>
                <a:close/>
                <a:moveTo>
                  <a:pt x="1791548" y="363373"/>
                </a:moveTo>
                <a:cubicBezTo>
                  <a:pt x="1804342" y="363373"/>
                  <a:pt x="1814714" y="373745"/>
                  <a:pt x="1814714" y="386539"/>
                </a:cubicBezTo>
                <a:cubicBezTo>
                  <a:pt x="1814714" y="399334"/>
                  <a:pt x="1804342" y="409705"/>
                  <a:pt x="1791548" y="409705"/>
                </a:cubicBezTo>
                <a:cubicBezTo>
                  <a:pt x="1778754" y="409705"/>
                  <a:pt x="1768382" y="399334"/>
                  <a:pt x="1768382" y="386539"/>
                </a:cubicBezTo>
                <a:cubicBezTo>
                  <a:pt x="1768382" y="373745"/>
                  <a:pt x="1778754" y="363373"/>
                  <a:pt x="1791548" y="363373"/>
                </a:cubicBezTo>
                <a:close/>
                <a:moveTo>
                  <a:pt x="1617042" y="171367"/>
                </a:moveTo>
                <a:cubicBezTo>
                  <a:pt x="1629842" y="171367"/>
                  <a:pt x="1640216" y="181739"/>
                  <a:pt x="1640216" y="194532"/>
                </a:cubicBezTo>
                <a:cubicBezTo>
                  <a:pt x="1640216" y="207326"/>
                  <a:pt x="1629842" y="217698"/>
                  <a:pt x="1617042" y="217698"/>
                </a:cubicBezTo>
                <a:cubicBezTo>
                  <a:pt x="1604245" y="217698"/>
                  <a:pt x="1593871" y="207326"/>
                  <a:pt x="1593871" y="194532"/>
                </a:cubicBezTo>
                <a:cubicBezTo>
                  <a:pt x="1593871" y="181739"/>
                  <a:pt x="1604245" y="171367"/>
                  <a:pt x="1617042" y="171367"/>
                </a:cubicBezTo>
                <a:close/>
                <a:moveTo>
                  <a:pt x="1439956" y="171367"/>
                </a:moveTo>
                <a:cubicBezTo>
                  <a:pt x="1452751" y="171367"/>
                  <a:pt x="1463121" y="181739"/>
                  <a:pt x="1463121" y="194533"/>
                </a:cubicBezTo>
                <a:cubicBezTo>
                  <a:pt x="1463121" y="207327"/>
                  <a:pt x="1452751" y="217698"/>
                  <a:pt x="1439956" y="217698"/>
                </a:cubicBezTo>
                <a:cubicBezTo>
                  <a:pt x="1427162" y="217698"/>
                  <a:pt x="1416791" y="207327"/>
                  <a:pt x="1416791" y="194533"/>
                </a:cubicBezTo>
                <a:cubicBezTo>
                  <a:pt x="1416791" y="181739"/>
                  <a:pt x="1427162" y="171367"/>
                  <a:pt x="1439956" y="171367"/>
                </a:cubicBezTo>
                <a:close/>
                <a:moveTo>
                  <a:pt x="1262857" y="171367"/>
                </a:moveTo>
                <a:cubicBezTo>
                  <a:pt x="1275651" y="171367"/>
                  <a:pt x="1286024" y="181739"/>
                  <a:pt x="1286024" y="194533"/>
                </a:cubicBezTo>
                <a:cubicBezTo>
                  <a:pt x="1286024" y="207327"/>
                  <a:pt x="1275651" y="217698"/>
                  <a:pt x="1262857" y="217698"/>
                </a:cubicBezTo>
                <a:cubicBezTo>
                  <a:pt x="1250062" y="217698"/>
                  <a:pt x="1239690" y="207327"/>
                  <a:pt x="1239690" y="194533"/>
                </a:cubicBezTo>
                <a:cubicBezTo>
                  <a:pt x="1239690" y="181739"/>
                  <a:pt x="1250062" y="171367"/>
                  <a:pt x="1262857" y="171367"/>
                </a:cubicBezTo>
                <a:close/>
                <a:moveTo>
                  <a:pt x="1085766" y="171367"/>
                </a:moveTo>
                <a:cubicBezTo>
                  <a:pt x="1098562" y="171367"/>
                  <a:pt x="1108934" y="181739"/>
                  <a:pt x="1108934" y="194533"/>
                </a:cubicBezTo>
                <a:cubicBezTo>
                  <a:pt x="1108934" y="207327"/>
                  <a:pt x="1098562" y="217699"/>
                  <a:pt x="1085766" y="217699"/>
                </a:cubicBezTo>
                <a:cubicBezTo>
                  <a:pt x="1072968" y="217699"/>
                  <a:pt x="1062595" y="207327"/>
                  <a:pt x="1062595" y="194533"/>
                </a:cubicBezTo>
                <a:cubicBezTo>
                  <a:pt x="1062595" y="181739"/>
                  <a:pt x="1072968" y="171367"/>
                  <a:pt x="1085766" y="171367"/>
                </a:cubicBezTo>
                <a:close/>
                <a:moveTo>
                  <a:pt x="908665" y="171367"/>
                </a:moveTo>
                <a:cubicBezTo>
                  <a:pt x="921459" y="171367"/>
                  <a:pt x="931828" y="181739"/>
                  <a:pt x="931828" y="194533"/>
                </a:cubicBezTo>
                <a:cubicBezTo>
                  <a:pt x="931828" y="207327"/>
                  <a:pt x="921459" y="217699"/>
                  <a:pt x="908665" y="217699"/>
                </a:cubicBezTo>
                <a:cubicBezTo>
                  <a:pt x="895866" y="217699"/>
                  <a:pt x="885499" y="207327"/>
                  <a:pt x="885499" y="194533"/>
                </a:cubicBezTo>
                <a:cubicBezTo>
                  <a:pt x="885499" y="181739"/>
                  <a:pt x="895866" y="171367"/>
                  <a:pt x="908665" y="171367"/>
                </a:cubicBezTo>
                <a:close/>
                <a:moveTo>
                  <a:pt x="731567" y="171367"/>
                </a:moveTo>
                <a:cubicBezTo>
                  <a:pt x="744362" y="171367"/>
                  <a:pt x="754734" y="181739"/>
                  <a:pt x="754734" y="194533"/>
                </a:cubicBezTo>
                <a:cubicBezTo>
                  <a:pt x="754734" y="207327"/>
                  <a:pt x="744362" y="217699"/>
                  <a:pt x="731567" y="217699"/>
                </a:cubicBezTo>
                <a:cubicBezTo>
                  <a:pt x="718773" y="217699"/>
                  <a:pt x="708401" y="207327"/>
                  <a:pt x="708401" y="194533"/>
                </a:cubicBezTo>
                <a:cubicBezTo>
                  <a:pt x="708401" y="181739"/>
                  <a:pt x="718773" y="171367"/>
                  <a:pt x="731567" y="171367"/>
                </a:cubicBezTo>
                <a:close/>
                <a:moveTo>
                  <a:pt x="554465" y="171367"/>
                </a:moveTo>
                <a:cubicBezTo>
                  <a:pt x="567259" y="171367"/>
                  <a:pt x="577631" y="181739"/>
                  <a:pt x="577631" y="194533"/>
                </a:cubicBezTo>
                <a:cubicBezTo>
                  <a:pt x="577631" y="207327"/>
                  <a:pt x="567259" y="217699"/>
                  <a:pt x="554465" y="217699"/>
                </a:cubicBezTo>
                <a:cubicBezTo>
                  <a:pt x="541670" y="217699"/>
                  <a:pt x="531298" y="207327"/>
                  <a:pt x="531298" y="194533"/>
                </a:cubicBezTo>
                <a:cubicBezTo>
                  <a:pt x="531298" y="181739"/>
                  <a:pt x="541670" y="171367"/>
                  <a:pt x="554465" y="171367"/>
                </a:cubicBezTo>
                <a:close/>
                <a:moveTo>
                  <a:pt x="377367" y="171367"/>
                </a:moveTo>
                <a:cubicBezTo>
                  <a:pt x="390163" y="171367"/>
                  <a:pt x="400533" y="181739"/>
                  <a:pt x="400533" y="194533"/>
                </a:cubicBezTo>
                <a:cubicBezTo>
                  <a:pt x="400533" y="207327"/>
                  <a:pt x="390163" y="217699"/>
                  <a:pt x="377367" y="217699"/>
                </a:cubicBezTo>
                <a:cubicBezTo>
                  <a:pt x="364573" y="217699"/>
                  <a:pt x="354201" y="207327"/>
                  <a:pt x="354201" y="194533"/>
                </a:cubicBezTo>
                <a:cubicBezTo>
                  <a:pt x="354201" y="181739"/>
                  <a:pt x="364573" y="171367"/>
                  <a:pt x="377367" y="171367"/>
                </a:cubicBezTo>
                <a:close/>
                <a:moveTo>
                  <a:pt x="200264" y="171367"/>
                </a:moveTo>
                <a:cubicBezTo>
                  <a:pt x="213058" y="171367"/>
                  <a:pt x="223430" y="181739"/>
                  <a:pt x="223430" y="194533"/>
                </a:cubicBezTo>
                <a:cubicBezTo>
                  <a:pt x="223430" y="207327"/>
                  <a:pt x="213058" y="217699"/>
                  <a:pt x="200264" y="217699"/>
                </a:cubicBezTo>
                <a:cubicBezTo>
                  <a:pt x="187470" y="217699"/>
                  <a:pt x="177098" y="207327"/>
                  <a:pt x="177098" y="194533"/>
                </a:cubicBezTo>
                <a:cubicBezTo>
                  <a:pt x="177098" y="181739"/>
                  <a:pt x="187470" y="171367"/>
                  <a:pt x="200264" y="171367"/>
                </a:cubicBezTo>
                <a:close/>
                <a:moveTo>
                  <a:pt x="23166" y="171367"/>
                </a:moveTo>
                <a:cubicBezTo>
                  <a:pt x="35960" y="171367"/>
                  <a:pt x="46332" y="181739"/>
                  <a:pt x="46332" y="194533"/>
                </a:cubicBezTo>
                <a:cubicBezTo>
                  <a:pt x="46332" y="207327"/>
                  <a:pt x="35960" y="217699"/>
                  <a:pt x="23166" y="217699"/>
                </a:cubicBezTo>
                <a:cubicBezTo>
                  <a:pt x="10372" y="217699"/>
                  <a:pt x="0" y="207327"/>
                  <a:pt x="0" y="194533"/>
                </a:cubicBezTo>
                <a:cubicBezTo>
                  <a:pt x="0" y="181739"/>
                  <a:pt x="10372" y="171367"/>
                  <a:pt x="23166" y="171367"/>
                </a:cubicBezTo>
                <a:close/>
                <a:moveTo>
                  <a:pt x="1791548" y="171362"/>
                </a:moveTo>
                <a:cubicBezTo>
                  <a:pt x="1804342" y="171362"/>
                  <a:pt x="1814714" y="181734"/>
                  <a:pt x="1814714" y="194528"/>
                </a:cubicBezTo>
                <a:cubicBezTo>
                  <a:pt x="1814714" y="207322"/>
                  <a:pt x="1804342" y="217694"/>
                  <a:pt x="1791548" y="217694"/>
                </a:cubicBezTo>
                <a:cubicBezTo>
                  <a:pt x="1778754" y="217694"/>
                  <a:pt x="1768382" y="207322"/>
                  <a:pt x="1768382" y="194528"/>
                </a:cubicBezTo>
                <a:cubicBezTo>
                  <a:pt x="1768382" y="181734"/>
                  <a:pt x="1778754" y="171362"/>
                  <a:pt x="1791548" y="171362"/>
                </a:cubicBezTo>
                <a:close/>
                <a:moveTo>
                  <a:pt x="1619108" y="4"/>
                </a:moveTo>
                <a:cubicBezTo>
                  <a:pt x="1631907" y="4"/>
                  <a:pt x="1642281" y="10376"/>
                  <a:pt x="1642281" y="23170"/>
                </a:cubicBezTo>
                <a:cubicBezTo>
                  <a:pt x="1642281" y="35964"/>
                  <a:pt x="1631907" y="46336"/>
                  <a:pt x="1619108" y="46336"/>
                </a:cubicBezTo>
                <a:cubicBezTo>
                  <a:pt x="1606311" y="46336"/>
                  <a:pt x="1595936" y="35964"/>
                  <a:pt x="1595936" y="23170"/>
                </a:cubicBezTo>
                <a:cubicBezTo>
                  <a:pt x="1595936" y="10376"/>
                  <a:pt x="1606311" y="4"/>
                  <a:pt x="1619108" y="4"/>
                </a:cubicBezTo>
                <a:close/>
                <a:moveTo>
                  <a:pt x="1442021" y="4"/>
                </a:moveTo>
                <a:cubicBezTo>
                  <a:pt x="1454816" y="4"/>
                  <a:pt x="1465185" y="10376"/>
                  <a:pt x="1465185" y="23170"/>
                </a:cubicBezTo>
                <a:cubicBezTo>
                  <a:pt x="1465185" y="35964"/>
                  <a:pt x="1454816" y="46336"/>
                  <a:pt x="1442021" y="46336"/>
                </a:cubicBezTo>
                <a:cubicBezTo>
                  <a:pt x="1429229" y="46336"/>
                  <a:pt x="1418856" y="35964"/>
                  <a:pt x="1418856" y="23170"/>
                </a:cubicBezTo>
                <a:cubicBezTo>
                  <a:pt x="1418856" y="10376"/>
                  <a:pt x="1429229" y="4"/>
                  <a:pt x="1442021" y="4"/>
                </a:cubicBezTo>
                <a:close/>
                <a:moveTo>
                  <a:pt x="1264923" y="4"/>
                </a:moveTo>
                <a:cubicBezTo>
                  <a:pt x="1277717" y="4"/>
                  <a:pt x="1288089" y="10376"/>
                  <a:pt x="1288089" y="23170"/>
                </a:cubicBezTo>
                <a:cubicBezTo>
                  <a:pt x="1288089" y="35964"/>
                  <a:pt x="1277717" y="46336"/>
                  <a:pt x="1264923" y="46336"/>
                </a:cubicBezTo>
                <a:cubicBezTo>
                  <a:pt x="1252127" y="46336"/>
                  <a:pt x="1241757" y="35964"/>
                  <a:pt x="1241757" y="23170"/>
                </a:cubicBezTo>
                <a:cubicBezTo>
                  <a:pt x="1241757" y="10376"/>
                  <a:pt x="1252127" y="4"/>
                  <a:pt x="1264923" y="4"/>
                </a:cubicBezTo>
                <a:close/>
                <a:moveTo>
                  <a:pt x="1087831" y="4"/>
                </a:moveTo>
                <a:cubicBezTo>
                  <a:pt x="1100628" y="4"/>
                  <a:pt x="1110999" y="10376"/>
                  <a:pt x="1110999" y="23170"/>
                </a:cubicBezTo>
                <a:cubicBezTo>
                  <a:pt x="1110999" y="35964"/>
                  <a:pt x="1100628" y="46336"/>
                  <a:pt x="1087831" y="46336"/>
                </a:cubicBezTo>
                <a:cubicBezTo>
                  <a:pt x="1075034" y="46336"/>
                  <a:pt x="1064661" y="35964"/>
                  <a:pt x="1064661" y="23170"/>
                </a:cubicBezTo>
                <a:cubicBezTo>
                  <a:pt x="1064661" y="10376"/>
                  <a:pt x="1075034" y="4"/>
                  <a:pt x="1087831" y="4"/>
                </a:cubicBezTo>
                <a:close/>
                <a:moveTo>
                  <a:pt x="910730" y="4"/>
                </a:moveTo>
                <a:cubicBezTo>
                  <a:pt x="923521" y="4"/>
                  <a:pt x="933893" y="10376"/>
                  <a:pt x="933893" y="23170"/>
                </a:cubicBezTo>
                <a:cubicBezTo>
                  <a:pt x="933893" y="35964"/>
                  <a:pt x="923521" y="46336"/>
                  <a:pt x="910730" y="46336"/>
                </a:cubicBezTo>
                <a:cubicBezTo>
                  <a:pt x="897929" y="46336"/>
                  <a:pt x="887563" y="35964"/>
                  <a:pt x="887563" y="23170"/>
                </a:cubicBezTo>
                <a:cubicBezTo>
                  <a:pt x="887563" y="10376"/>
                  <a:pt x="897929" y="4"/>
                  <a:pt x="910730" y="4"/>
                </a:cubicBezTo>
                <a:close/>
                <a:moveTo>
                  <a:pt x="733632" y="4"/>
                </a:moveTo>
                <a:cubicBezTo>
                  <a:pt x="746426" y="4"/>
                  <a:pt x="756798" y="10376"/>
                  <a:pt x="756798" y="23170"/>
                </a:cubicBezTo>
                <a:cubicBezTo>
                  <a:pt x="756798" y="35964"/>
                  <a:pt x="746426" y="46336"/>
                  <a:pt x="733632" y="46336"/>
                </a:cubicBezTo>
                <a:cubicBezTo>
                  <a:pt x="720838" y="46336"/>
                  <a:pt x="710465" y="35964"/>
                  <a:pt x="710465" y="23170"/>
                </a:cubicBezTo>
                <a:cubicBezTo>
                  <a:pt x="710465" y="10376"/>
                  <a:pt x="720838" y="4"/>
                  <a:pt x="733632" y="4"/>
                </a:cubicBezTo>
                <a:close/>
                <a:moveTo>
                  <a:pt x="556529" y="4"/>
                </a:moveTo>
                <a:cubicBezTo>
                  <a:pt x="569323" y="4"/>
                  <a:pt x="579696" y="10376"/>
                  <a:pt x="579696" y="23170"/>
                </a:cubicBezTo>
                <a:cubicBezTo>
                  <a:pt x="579696" y="35964"/>
                  <a:pt x="569323" y="46336"/>
                  <a:pt x="556529" y="46336"/>
                </a:cubicBezTo>
                <a:cubicBezTo>
                  <a:pt x="543735" y="46336"/>
                  <a:pt x="533364" y="35964"/>
                  <a:pt x="533364" y="23170"/>
                </a:cubicBezTo>
                <a:cubicBezTo>
                  <a:pt x="533364" y="10376"/>
                  <a:pt x="543735" y="4"/>
                  <a:pt x="556529" y="4"/>
                </a:cubicBezTo>
                <a:close/>
                <a:moveTo>
                  <a:pt x="379432" y="4"/>
                </a:moveTo>
                <a:cubicBezTo>
                  <a:pt x="392227" y="4"/>
                  <a:pt x="402597" y="10376"/>
                  <a:pt x="402597" y="23170"/>
                </a:cubicBezTo>
                <a:cubicBezTo>
                  <a:pt x="402597" y="35964"/>
                  <a:pt x="392227" y="46336"/>
                  <a:pt x="379432" y="46336"/>
                </a:cubicBezTo>
                <a:cubicBezTo>
                  <a:pt x="366638" y="46336"/>
                  <a:pt x="356265" y="35964"/>
                  <a:pt x="356265" y="23170"/>
                </a:cubicBezTo>
                <a:cubicBezTo>
                  <a:pt x="356265" y="10376"/>
                  <a:pt x="366638" y="4"/>
                  <a:pt x="379432" y="4"/>
                </a:cubicBezTo>
                <a:close/>
                <a:moveTo>
                  <a:pt x="202330" y="4"/>
                </a:moveTo>
                <a:cubicBezTo>
                  <a:pt x="215124" y="4"/>
                  <a:pt x="225496" y="10376"/>
                  <a:pt x="225496" y="23170"/>
                </a:cubicBezTo>
                <a:cubicBezTo>
                  <a:pt x="225496" y="35964"/>
                  <a:pt x="215124" y="46336"/>
                  <a:pt x="202330" y="46336"/>
                </a:cubicBezTo>
                <a:cubicBezTo>
                  <a:pt x="189536" y="46336"/>
                  <a:pt x="179164" y="35964"/>
                  <a:pt x="179164" y="23170"/>
                </a:cubicBezTo>
                <a:cubicBezTo>
                  <a:pt x="179164" y="10376"/>
                  <a:pt x="189536" y="4"/>
                  <a:pt x="202330" y="4"/>
                </a:cubicBezTo>
                <a:close/>
                <a:moveTo>
                  <a:pt x="25232" y="4"/>
                </a:moveTo>
                <a:cubicBezTo>
                  <a:pt x="38026" y="4"/>
                  <a:pt x="48398" y="10376"/>
                  <a:pt x="48398" y="23170"/>
                </a:cubicBezTo>
                <a:cubicBezTo>
                  <a:pt x="48398" y="35964"/>
                  <a:pt x="38026" y="46336"/>
                  <a:pt x="25232" y="46336"/>
                </a:cubicBezTo>
                <a:cubicBezTo>
                  <a:pt x="12438" y="46336"/>
                  <a:pt x="2066" y="35964"/>
                  <a:pt x="2066" y="23170"/>
                </a:cubicBezTo>
                <a:cubicBezTo>
                  <a:pt x="2066" y="10376"/>
                  <a:pt x="12438" y="4"/>
                  <a:pt x="25232" y="4"/>
                </a:cubicBezTo>
                <a:close/>
                <a:moveTo>
                  <a:pt x="1793613" y="0"/>
                </a:moveTo>
                <a:cubicBezTo>
                  <a:pt x="1806407" y="0"/>
                  <a:pt x="1816779" y="10371"/>
                  <a:pt x="1816779" y="23165"/>
                </a:cubicBezTo>
                <a:cubicBezTo>
                  <a:pt x="1816779" y="35959"/>
                  <a:pt x="1806407" y="46331"/>
                  <a:pt x="1793613" y="46331"/>
                </a:cubicBezTo>
                <a:cubicBezTo>
                  <a:pt x="1780819" y="46331"/>
                  <a:pt x="1770447" y="35959"/>
                  <a:pt x="1770447" y="23165"/>
                </a:cubicBezTo>
                <a:cubicBezTo>
                  <a:pt x="1770447" y="10371"/>
                  <a:pt x="1780819" y="0"/>
                  <a:pt x="179361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" name="Google Shape;60;p3"/>
          <p:cNvSpPr/>
          <p:nvPr/>
        </p:nvSpPr>
        <p:spPr>
          <a:xfrm rot="-2662362" flipH="1">
            <a:off x="11373252" y="446389"/>
            <a:ext cx="1015746" cy="500011"/>
          </a:xfrm>
          <a:custGeom>
            <a:avLst/>
            <a:gdLst/>
            <a:ahLst/>
            <a:cxnLst/>
            <a:rect l="l" t="t" r="r" b="b"/>
            <a:pathLst>
              <a:path w="1048464" h="541820" extrusionOk="0">
                <a:moveTo>
                  <a:pt x="1048464" y="5694"/>
                </a:moveTo>
                <a:cubicBezTo>
                  <a:pt x="1048464" y="196064"/>
                  <a:pt x="949752" y="372157"/>
                  <a:pt x="789116" y="468347"/>
                </a:cubicBezTo>
                <a:cubicBezTo>
                  <a:pt x="623738" y="567377"/>
                  <a:pt x="418701" y="566225"/>
                  <a:pt x="254396" y="465344"/>
                </a:cubicBezTo>
                <a:cubicBezTo>
                  <a:pt x="94860" y="367391"/>
                  <a:pt x="-1947" y="190290"/>
                  <a:pt x="30" y="0"/>
                </a:cubicBez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" name="Google Shape;61;p3"/>
          <p:cNvSpPr/>
          <p:nvPr/>
        </p:nvSpPr>
        <p:spPr>
          <a:xfrm rot="-1383456" flipH="1">
            <a:off x="-78784" y="146727"/>
            <a:ext cx="1398732" cy="722830"/>
          </a:xfrm>
          <a:custGeom>
            <a:avLst/>
            <a:gdLst/>
            <a:ahLst/>
            <a:cxnLst/>
            <a:rect l="l" t="t" r="r" b="b"/>
            <a:pathLst>
              <a:path w="1048464" h="541820" extrusionOk="0">
                <a:moveTo>
                  <a:pt x="1048464" y="5694"/>
                </a:moveTo>
                <a:cubicBezTo>
                  <a:pt x="1048464" y="196064"/>
                  <a:pt x="949752" y="372157"/>
                  <a:pt x="789116" y="468347"/>
                </a:cubicBezTo>
                <a:cubicBezTo>
                  <a:pt x="623738" y="567377"/>
                  <a:pt x="418701" y="566225"/>
                  <a:pt x="254396" y="465344"/>
                </a:cubicBezTo>
                <a:cubicBezTo>
                  <a:pt x="94860" y="367391"/>
                  <a:pt x="-1947" y="190290"/>
                  <a:pt x="30" y="0"/>
                </a:cubicBez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" name="Google Shape;62;p3"/>
          <p:cNvSpPr/>
          <p:nvPr/>
        </p:nvSpPr>
        <p:spPr>
          <a:xfrm flipH="1">
            <a:off x="533055" y="-185797"/>
            <a:ext cx="476700" cy="476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" name="Google Shape;63;p3"/>
          <p:cNvSpPr txBox="1"/>
          <p:nvPr/>
        </p:nvSpPr>
        <p:spPr>
          <a:xfrm rot="5400000" flipH="1">
            <a:off x="-677650" y="6348325"/>
            <a:ext cx="15798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3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SLIDESMANIA.COM</a:t>
            </a:r>
            <a:endParaRPr sz="1200">
              <a:solidFill>
                <a:schemeClr val="accent3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1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4"/>
          <p:cNvSpPr txBox="1">
            <a:spLocks noGrp="1"/>
          </p:cNvSpPr>
          <p:nvPr>
            <p:ph type="title"/>
          </p:nvPr>
        </p:nvSpPr>
        <p:spPr>
          <a:xfrm>
            <a:off x="415600" y="1308900"/>
            <a:ext cx="8444100" cy="3782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66" name="Google Shape;66;p4"/>
          <p:cNvSpPr txBox="1">
            <a:spLocks noGrp="1"/>
          </p:cNvSpPr>
          <p:nvPr>
            <p:ph type="sldNum" idx="12"/>
          </p:nvPr>
        </p:nvSpPr>
        <p:spPr>
          <a:xfrm>
            <a:off x="113728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7" name="Google Shape;67;p4"/>
          <p:cNvSpPr/>
          <p:nvPr/>
        </p:nvSpPr>
        <p:spPr>
          <a:xfrm>
            <a:off x="9473013" y="160315"/>
            <a:ext cx="1168800" cy="11688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" name="Google Shape;68;p4"/>
          <p:cNvSpPr/>
          <p:nvPr/>
        </p:nvSpPr>
        <p:spPr>
          <a:xfrm>
            <a:off x="10005969" y="1489870"/>
            <a:ext cx="385500" cy="385500"/>
          </a:xfrm>
          <a:prstGeom prst="ellipse">
            <a:avLst/>
          </a:prstGeom>
          <a:noFill/>
          <a:ln w="2857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" name="Google Shape;69;p4"/>
          <p:cNvSpPr/>
          <p:nvPr/>
        </p:nvSpPr>
        <p:spPr>
          <a:xfrm rot="5400000">
            <a:off x="11029805" y="328105"/>
            <a:ext cx="1562400" cy="1371600"/>
          </a:xfrm>
          <a:prstGeom prst="triangle">
            <a:avLst>
              <a:gd name="adj" fmla="val 50000"/>
            </a:avLst>
          </a:prstGeom>
          <a:noFill/>
          <a:ln w="2857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" name="Google Shape;70;p4"/>
          <p:cNvSpPr/>
          <p:nvPr/>
        </p:nvSpPr>
        <p:spPr>
          <a:xfrm>
            <a:off x="11647468" y="46525"/>
            <a:ext cx="370200" cy="319200"/>
          </a:xfrm>
          <a:prstGeom prst="triangle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Google Shape;71;p4"/>
          <p:cNvSpPr/>
          <p:nvPr/>
        </p:nvSpPr>
        <p:spPr>
          <a:xfrm>
            <a:off x="10933609" y="1900883"/>
            <a:ext cx="1535400" cy="1535400"/>
          </a:xfrm>
          <a:prstGeom prst="ellipse">
            <a:avLst/>
          </a:prstGeom>
          <a:noFill/>
          <a:ln w="2857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" name="Google Shape;72;p4"/>
          <p:cNvSpPr/>
          <p:nvPr/>
        </p:nvSpPr>
        <p:spPr>
          <a:xfrm>
            <a:off x="7324976" y="6605121"/>
            <a:ext cx="765300" cy="7653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4"/>
          <p:cNvSpPr/>
          <p:nvPr/>
        </p:nvSpPr>
        <p:spPr>
          <a:xfrm>
            <a:off x="11704321" y="4798194"/>
            <a:ext cx="303300" cy="1039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" name="Google Shape;74;p4"/>
          <p:cNvSpPr/>
          <p:nvPr/>
        </p:nvSpPr>
        <p:spPr>
          <a:xfrm>
            <a:off x="10807566" y="5383731"/>
            <a:ext cx="386700" cy="73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" name="Google Shape;75;p4"/>
          <p:cNvSpPr/>
          <p:nvPr/>
        </p:nvSpPr>
        <p:spPr>
          <a:xfrm>
            <a:off x="9637768" y="4565127"/>
            <a:ext cx="386700" cy="537300"/>
          </a:xfrm>
          <a:prstGeom prst="rect">
            <a:avLst/>
          </a:prstGeom>
          <a:noFill/>
          <a:ln w="2857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" name="Google Shape;76;p4"/>
          <p:cNvSpPr/>
          <p:nvPr/>
        </p:nvSpPr>
        <p:spPr>
          <a:xfrm rot="-9778265">
            <a:off x="9738721" y="2307737"/>
            <a:ext cx="1047195" cy="483797"/>
          </a:xfrm>
          <a:custGeom>
            <a:avLst/>
            <a:gdLst/>
            <a:ahLst/>
            <a:cxnLst/>
            <a:rect l="l" t="t" r="r" b="b"/>
            <a:pathLst>
              <a:path w="1048464" h="484383" extrusionOk="0">
                <a:moveTo>
                  <a:pt x="396123" y="469877"/>
                </a:moveTo>
                <a:cubicBezTo>
                  <a:pt x="354981" y="460412"/>
                  <a:pt x="314811" y="446314"/>
                  <a:pt x="276559" y="427591"/>
                </a:cubicBezTo>
                <a:cubicBezTo>
                  <a:pt x="104300" y="343274"/>
                  <a:pt x="-2288" y="178455"/>
                  <a:pt x="37" y="0"/>
                </a:cubicBezTo>
                <a:lnTo>
                  <a:pt x="136794" y="1485"/>
                </a:lnTo>
                <a:lnTo>
                  <a:pt x="139812" y="51937"/>
                </a:lnTo>
                <a:cubicBezTo>
                  <a:pt x="152403" y="100355"/>
                  <a:pt x="191891" y="138404"/>
                  <a:pt x="242909" y="145186"/>
                </a:cubicBezTo>
                <a:cubicBezTo>
                  <a:pt x="310932" y="154230"/>
                  <a:pt x="373693" y="104265"/>
                  <a:pt x="383090" y="33586"/>
                </a:cubicBezTo>
                <a:lnTo>
                  <a:pt x="381329" y="4141"/>
                </a:lnTo>
                <a:lnTo>
                  <a:pt x="524232" y="5693"/>
                </a:lnTo>
                <a:lnTo>
                  <a:pt x="1048464" y="5693"/>
                </a:lnTo>
                <a:cubicBezTo>
                  <a:pt x="1048464" y="183896"/>
                  <a:pt x="940057" y="347347"/>
                  <a:pt x="767109" y="429909"/>
                </a:cubicBezTo>
                <a:cubicBezTo>
                  <a:pt x="651721" y="484993"/>
                  <a:pt x="519548" y="498275"/>
                  <a:pt x="396123" y="469877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" name="Google Shape;77;p4"/>
          <p:cNvSpPr/>
          <p:nvPr/>
        </p:nvSpPr>
        <p:spPr>
          <a:xfrm rot="4051234">
            <a:off x="8315763" y="674657"/>
            <a:ext cx="1398494" cy="722707"/>
          </a:xfrm>
          <a:custGeom>
            <a:avLst/>
            <a:gdLst/>
            <a:ahLst/>
            <a:cxnLst/>
            <a:rect l="l" t="t" r="r" b="b"/>
            <a:pathLst>
              <a:path w="1048464" h="541820" extrusionOk="0">
                <a:moveTo>
                  <a:pt x="1048464" y="5694"/>
                </a:moveTo>
                <a:cubicBezTo>
                  <a:pt x="1048464" y="196064"/>
                  <a:pt x="949752" y="372157"/>
                  <a:pt x="789116" y="468347"/>
                </a:cubicBezTo>
                <a:cubicBezTo>
                  <a:pt x="623738" y="567377"/>
                  <a:pt x="418701" y="566225"/>
                  <a:pt x="254396" y="465344"/>
                </a:cubicBezTo>
                <a:cubicBezTo>
                  <a:pt x="94860" y="367391"/>
                  <a:pt x="-1947" y="190290"/>
                  <a:pt x="30" y="0"/>
                </a:cubicBezTo>
              </a:path>
            </a:pathLst>
          </a:custGeom>
          <a:noFill/>
          <a:ln w="2857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" name="Google Shape;78;p4"/>
          <p:cNvSpPr/>
          <p:nvPr/>
        </p:nvSpPr>
        <p:spPr>
          <a:xfrm rot="10800000">
            <a:off x="9962142" y="3830849"/>
            <a:ext cx="683400" cy="683400"/>
          </a:xfrm>
          <a:prstGeom prst="corner">
            <a:avLst>
              <a:gd name="adj1" fmla="val 50000"/>
              <a:gd name="adj2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" name="Google Shape;79;p4"/>
          <p:cNvSpPr/>
          <p:nvPr/>
        </p:nvSpPr>
        <p:spPr>
          <a:xfrm>
            <a:off x="11029284" y="3638067"/>
            <a:ext cx="1114574" cy="775147"/>
          </a:xfrm>
          <a:custGeom>
            <a:avLst/>
            <a:gdLst/>
            <a:ahLst/>
            <a:cxnLst/>
            <a:rect l="l" t="t" r="r" b="b"/>
            <a:pathLst>
              <a:path w="1114574" h="775147" extrusionOk="0">
                <a:moveTo>
                  <a:pt x="562715" y="728814"/>
                </a:moveTo>
                <a:cubicBezTo>
                  <a:pt x="575508" y="728814"/>
                  <a:pt x="585880" y="739186"/>
                  <a:pt x="585880" y="751981"/>
                </a:cubicBezTo>
                <a:cubicBezTo>
                  <a:pt x="585880" y="764775"/>
                  <a:pt x="575508" y="775147"/>
                  <a:pt x="562715" y="775147"/>
                </a:cubicBezTo>
                <a:cubicBezTo>
                  <a:pt x="549922" y="775147"/>
                  <a:pt x="539550" y="764775"/>
                  <a:pt x="539550" y="751981"/>
                </a:cubicBezTo>
                <a:cubicBezTo>
                  <a:pt x="539550" y="739186"/>
                  <a:pt x="549922" y="728814"/>
                  <a:pt x="562715" y="728814"/>
                </a:cubicBezTo>
                <a:close/>
                <a:moveTo>
                  <a:pt x="385617" y="728814"/>
                </a:moveTo>
                <a:cubicBezTo>
                  <a:pt x="398412" y="728814"/>
                  <a:pt x="408783" y="739186"/>
                  <a:pt x="408783" y="751981"/>
                </a:cubicBezTo>
                <a:cubicBezTo>
                  <a:pt x="408783" y="764775"/>
                  <a:pt x="398412" y="775147"/>
                  <a:pt x="385617" y="775147"/>
                </a:cubicBezTo>
                <a:cubicBezTo>
                  <a:pt x="372822" y="775147"/>
                  <a:pt x="362450" y="764775"/>
                  <a:pt x="362450" y="751981"/>
                </a:cubicBezTo>
                <a:cubicBezTo>
                  <a:pt x="362450" y="739186"/>
                  <a:pt x="372822" y="728814"/>
                  <a:pt x="385617" y="728814"/>
                </a:cubicBezTo>
                <a:close/>
                <a:moveTo>
                  <a:pt x="208527" y="728814"/>
                </a:moveTo>
                <a:cubicBezTo>
                  <a:pt x="221322" y="728814"/>
                  <a:pt x="231693" y="739186"/>
                  <a:pt x="231693" y="751981"/>
                </a:cubicBezTo>
                <a:cubicBezTo>
                  <a:pt x="231693" y="764775"/>
                  <a:pt x="221322" y="775147"/>
                  <a:pt x="208527" y="775147"/>
                </a:cubicBezTo>
                <a:cubicBezTo>
                  <a:pt x="195729" y="775147"/>
                  <a:pt x="185355" y="764775"/>
                  <a:pt x="185355" y="751981"/>
                </a:cubicBezTo>
                <a:cubicBezTo>
                  <a:pt x="185355" y="739186"/>
                  <a:pt x="195729" y="728814"/>
                  <a:pt x="208527" y="728814"/>
                </a:cubicBezTo>
                <a:close/>
                <a:moveTo>
                  <a:pt x="31424" y="728814"/>
                </a:moveTo>
                <a:cubicBezTo>
                  <a:pt x="44214" y="728814"/>
                  <a:pt x="54587" y="739186"/>
                  <a:pt x="54587" y="751981"/>
                </a:cubicBezTo>
                <a:cubicBezTo>
                  <a:pt x="54587" y="764775"/>
                  <a:pt x="44214" y="775147"/>
                  <a:pt x="31424" y="775147"/>
                </a:cubicBezTo>
                <a:cubicBezTo>
                  <a:pt x="18625" y="775147"/>
                  <a:pt x="8256" y="764775"/>
                  <a:pt x="8256" y="751981"/>
                </a:cubicBezTo>
                <a:cubicBezTo>
                  <a:pt x="8256" y="739186"/>
                  <a:pt x="18625" y="728814"/>
                  <a:pt x="31424" y="728814"/>
                </a:cubicBezTo>
                <a:close/>
                <a:moveTo>
                  <a:pt x="739805" y="728813"/>
                </a:moveTo>
                <a:cubicBezTo>
                  <a:pt x="752603" y="728813"/>
                  <a:pt x="762977" y="739186"/>
                  <a:pt x="762977" y="751981"/>
                </a:cubicBezTo>
                <a:cubicBezTo>
                  <a:pt x="762977" y="764775"/>
                  <a:pt x="752603" y="775147"/>
                  <a:pt x="739805" y="775147"/>
                </a:cubicBezTo>
                <a:cubicBezTo>
                  <a:pt x="727009" y="775147"/>
                  <a:pt x="716633" y="764775"/>
                  <a:pt x="716633" y="751981"/>
                </a:cubicBezTo>
                <a:cubicBezTo>
                  <a:pt x="716633" y="739186"/>
                  <a:pt x="727009" y="728813"/>
                  <a:pt x="739805" y="728813"/>
                </a:cubicBezTo>
                <a:close/>
                <a:moveTo>
                  <a:pt x="1091408" y="728809"/>
                </a:moveTo>
                <a:cubicBezTo>
                  <a:pt x="1104202" y="728809"/>
                  <a:pt x="1114574" y="739181"/>
                  <a:pt x="1114574" y="751975"/>
                </a:cubicBezTo>
                <a:cubicBezTo>
                  <a:pt x="1114574" y="764769"/>
                  <a:pt x="1104202" y="775142"/>
                  <a:pt x="1091408" y="775142"/>
                </a:cubicBezTo>
                <a:cubicBezTo>
                  <a:pt x="1078614" y="775142"/>
                  <a:pt x="1068242" y="764769"/>
                  <a:pt x="1068242" y="751975"/>
                </a:cubicBezTo>
                <a:cubicBezTo>
                  <a:pt x="1068242" y="739181"/>
                  <a:pt x="1078614" y="728809"/>
                  <a:pt x="1091408" y="728809"/>
                </a:cubicBezTo>
                <a:close/>
                <a:moveTo>
                  <a:pt x="914309" y="728809"/>
                </a:moveTo>
                <a:cubicBezTo>
                  <a:pt x="927103" y="728809"/>
                  <a:pt x="937475" y="739181"/>
                  <a:pt x="937475" y="751975"/>
                </a:cubicBezTo>
                <a:cubicBezTo>
                  <a:pt x="937475" y="764769"/>
                  <a:pt x="927103" y="775142"/>
                  <a:pt x="914309" y="775142"/>
                </a:cubicBezTo>
                <a:cubicBezTo>
                  <a:pt x="901515" y="775142"/>
                  <a:pt x="891143" y="764769"/>
                  <a:pt x="891143" y="751975"/>
                </a:cubicBezTo>
                <a:cubicBezTo>
                  <a:pt x="891143" y="739181"/>
                  <a:pt x="901515" y="728809"/>
                  <a:pt x="914309" y="728809"/>
                </a:cubicBezTo>
                <a:close/>
                <a:moveTo>
                  <a:pt x="731544" y="534742"/>
                </a:moveTo>
                <a:cubicBezTo>
                  <a:pt x="744345" y="534742"/>
                  <a:pt x="754719" y="545113"/>
                  <a:pt x="754719" y="557907"/>
                </a:cubicBezTo>
                <a:cubicBezTo>
                  <a:pt x="754719" y="570701"/>
                  <a:pt x="744345" y="581073"/>
                  <a:pt x="731544" y="581073"/>
                </a:cubicBezTo>
                <a:cubicBezTo>
                  <a:pt x="718748" y="581073"/>
                  <a:pt x="708374" y="570701"/>
                  <a:pt x="708374" y="557907"/>
                </a:cubicBezTo>
                <a:cubicBezTo>
                  <a:pt x="708374" y="545113"/>
                  <a:pt x="718748" y="534742"/>
                  <a:pt x="731544" y="534742"/>
                </a:cubicBezTo>
                <a:close/>
                <a:moveTo>
                  <a:pt x="554460" y="534742"/>
                </a:moveTo>
                <a:cubicBezTo>
                  <a:pt x="567253" y="534742"/>
                  <a:pt x="577624" y="545114"/>
                  <a:pt x="577624" y="557907"/>
                </a:cubicBezTo>
                <a:cubicBezTo>
                  <a:pt x="577624" y="570701"/>
                  <a:pt x="567253" y="581073"/>
                  <a:pt x="554460" y="581073"/>
                </a:cubicBezTo>
                <a:cubicBezTo>
                  <a:pt x="541665" y="581073"/>
                  <a:pt x="531294" y="570701"/>
                  <a:pt x="531294" y="557907"/>
                </a:cubicBezTo>
                <a:cubicBezTo>
                  <a:pt x="531294" y="545114"/>
                  <a:pt x="541665" y="534742"/>
                  <a:pt x="554460" y="534742"/>
                </a:cubicBezTo>
                <a:close/>
                <a:moveTo>
                  <a:pt x="377361" y="534742"/>
                </a:moveTo>
                <a:cubicBezTo>
                  <a:pt x="390154" y="534742"/>
                  <a:pt x="400527" y="545114"/>
                  <a:pt x="400527" y="557907"/>
                </a:cubicBezTo>
                <a:cubicBezTo>
                  <a:pt x="400527" y="570701"/>
                  <a:pt x="390154" y="581073"/>
                  <a:pt x="377361" y="581073"/>
                </a:cubicBezTo>
                <a:cubicBezTo>
                  <a:pt x="364566" y="581073"/>
                  <a:pt x="354196" y="570701"/>
                  <a:pt x="354196" y="557907"/>
                </a:cubicBezTo>
                <a:cubicBezTo>
                  <a:pt x="354196" y="545114"/>
                  <a:pt x="364566" y="534742"/>
                  <a:pt x="377361" y="534742"/>
                </a:cubicBezTo>
                <a:close/>
                <a:moveTo>
                  <a:pt x="200268" y="534742"/>
                </a:moveTo>
                <a:cubicBezTo>
                  <a:pt x="213065" y="534742"/>
                  <a:pt x="223437" y="545114"/>
                  <a:pt x="223437" y="557907"/>
                </a:cubicBezTo>
                <a:cubicBezTo>
                  <a:pt x="223437" y="570701"/>
                  <a:pt x="213065" y="581073"/>
                  <a:pt x="200268" y="581073"/>
                </a:cubicBezTo>
                <a:cubicBezTo>
                  <a:pt x="187472" y="581073"/>
                  <a:pt x="177095" y="570701"/>
                  <a:pt x="177095" y="557907"/>
                </a:cubicBezTo>
                <a:cubicBezTo>
                  <a:pt x="177095" y="545114"/>
                  <a:pt x="187472" y="534742"/>
                  <a:pt x="200268" y="534742"/>
                </a:cubicBezTo>
                <a:close/>
                <a:moveTo>
                  <a:pt x="23166" y="534742"/>
                </a:moveTo>
                <a:cubicBezTo>
                  <a:pt x="35960" y="534742"/>
                  <a:pt x="46330" y="545114"/>
                  <a:pt x="46330" y="557907"/>
                </a:cubicBezTo>
                <a:cubicBezTo>
                  <a:pt x="46330" y="570701"/>
                  <a:pt x="35960" y="581073"/>
                  <a:pt x="23166" y="581073"/>
                </a:cubicBezTo>
                <a:cubicBezTo>
                  <a:pt x="10370" y="581073"/>
                  <a:pt x="0" y="570701"/>
                  <a:pt x="0" y="557907"/>
                </a:cubicBezTo>
                <a:cubicBezTo>
                  <a:pt x="0" y="545114"/>
                  <a:pt x="10370" y="534742"/>
                  <a:pt x="23166" y="534742"/>
                </a:cubicBezTo>
                <a:close/>
                <a:moveTo>
                  <a:pt x="1083151" y="534737"/>
                </a:moveTo>
                <a:cubicBezTo>
                  <a:pt x="1095945" y="534737"/>
                  <a:pt x="1106317" y="545109"/>
                  <a:pt x="1106317" y="557902"/>
                </a:cubicBezTo>
                <a:cubicBezTo>
                  <a:pt x="1106317" y="570696"/>
                  <a:pt x="1095945" y="581068"/>
                  <a:pt x="1083151" y="581068"/>
                </a:cubicBezTo>
                <a:cubicBezTo>
                  <a:pt x="1070357" y="581068"/>
                  <a:pt x="1059985" y="570696"/>
                  <a:pt x="1059985" y="557902"/>
                </a:cubicBezTo>
                <a:cubicBezTo>
                  <a:pt x="1059985" y="545109"/>
                  <a:pt x="1070357" y="534737"/>
                  <a:pt x="1083151" y="534737"/>
                </a:cubicBezTo>
                <a:close/>
                <a:moveTo>
                  <a:pt x="906052" y="534737"/>
                </a:moveTo>
                <a:cubicBezTo>
                  <a:pt x="918846" y="534737"/>
                  <a:pt x="929218" y="545109"/>
                  <a:pt x="929218" y="557903"/>
                </a:cubicBezTo>
                <a:cubicBezTo>
                  <a:pt x="929218" y="570696"/>
                  <a:pt x="918846" y="581068"/>
                  <a:pt x="906052" y="581068"/>
                </a:cubicBezTo>
                <a:cubicBezTo>
                  <a:pt x="893258" y="581068"/>
                  <a:pt x="882886" y="570696"/>
                  <a:pt x="882886" y="557903"/>
                </a:cubicBezTo>
                <a:cubicBezTo>
                  <a:pt x="882886" y="545109"/>
                  <a:pt x="893258" y="534737"/>
                  <a:pt x="906052" y="534737"/>
                </a:cubicBezTo>
                <a:close/>
                <a:moveTo>
                  <a:pt x="733610" y="363379"/>
                </a:moveTo>
                <a:cubicBezTo>
                  <a:pt x="746408" y="363379"/>
                  <a:pt x="756783" y="373750"/>
                  <a:pt x="756783" y="386544"/>
                </a:cubicBezTo>
                <a:cubicBezTo>
                  <a:pt x="756783" y="399338"/>
                  <a:pt x="746408" y="409710"/>
                  <a:pt x="733610" y="409710"/>
                </a:cubicBezTo>
                <a:cubicBezTo>
                  <a:pt x="720813" y="409710"/>
                  <a:pt x="710439" y="399338"/>
                  <a:pt x="710439" y="386544"/>
                </a:cubicBezTo>
                <a:cubicBezTo>
                  <a:pt x="710439" y="373750"/>
                  <a:pt x="720813" y="363379"/>
                  <a:pt x="733610" y="363379"/>
                </a:cubicBezTo>
                <a:close/>
                <a:moveTo>
                  <a:pt x="556523" y="363379"/>
                </a:moveTo>
                <a:cubicBezTo>
                  <a:pt x="569317" y="363379"/>
                  <a:pt x="579689" y="373750"/>
                  <a:pt x="579689" y="386544"/>
                </a:cubicBezTo>
                <a:cubicBezTo>
                  <a:pt x="579689" y="399338"/>
                  <a:pt x="569317" y="409710"/>
                  <a:pt x="556523" y="409710"/>
                </a:cubicBezTo>
                <a:cubicBezTo>
                  <a:pt x="543730" y="409710"/>
                  <a:pt x="533358" y="399338"/>
                  <a:pt x="533358" y="386544"/>
                </a:cubicBezTo>
                <a:cubicBezTo>
                  <a:pt x="533358" y="373750"/>
                  <a:pt x="543730" y="363379"/>
                  <a:pt x="556523" y="363379"/>
                </a:cubicBezTo>
                <a:close/>
                <a:moveTo>
                  <a:pt x="379424" y="363379"/>
                </a:moveTo>
                <a:cubicBezTo>
                  <a:pt x="392219" y="363379"/>
                  <a:pt x="402590" y="373750"/>
                  <a:pt x="402590" y="386544"/>
                </a:cubicBezTo>
                <a:cubicBezTo>
                  <a:pt x="402590" y="399338"/>
                  <a:pt x="392219" y="409710"/>
                  <a:pt x="379424" y="409710"/>
                </a:cubicBezTo>
                <a:cubicBezTo>
                  <a:pt x="366630" y="409710"/>
                  <a:pt x="356258" y="399338"/>
                  <a:pt x="356258" y="386544"/>
                </a:cubicBezTo>
                <a:cubicBezTo>
                  <a:pt x="356258" y="373750"/>
                  <a:pt x="366630" y="363379"/>
                  <a:pt x="379424" y="363379"/>
                </a:cubicBezTo>
                <a:close/>
                <a:moveTo>
                  <a:pt x="202333" y="363379"/>
                </a:moveTo>
                <a:cubicBezTo>
                  <a:pt x="215130" y="363379"/>
                  <a:pt x="225502" y="373750"/>
                  <a:pt x="225502" y="386544"/>
                </a:cubicBezTo>
                <a:cubicBezTo>
                  <a:pt x="225502" y="399338"/>
                  <a:pt x="215130" y="409710"/>
                  <a:pt x="202333" y="409710"/>
                </a:cubicBezTo>
                <a:cubicBezTo>
                  <a:pt x="189536" y="409710"/>
                  <a:pt x="179163" y="399338"/>
                  <a:pt x="179163" y="386544"/>
                </a:cubicBezTo>
                <a:cubicBezTo>
                  <a:pt x="179163" y="373750"/>
                  <a:pt x="189536" y="363379"/>
                  <a:pt x="202333" y="363379"/>
                </a:cubicBezTo>
                <a:close/>
                <a:moveTo>
                  <a:pt x="25233" y="363379"/>
                </a:moveTo>
                <a:cubicBezTo>
                  <a:pt x="38024" y="363379"/>
                  <a:pt x="48396" y="373750"/>
                  <a:pt x="48396" y="386544"/>
                </a:cubicBezTo>
                <a:cubicBezTo>
                  <a:pt x="48396" y="399338"/>
                  <a:pt x="38024" y="409710"/>
                  <a:pt x="25233" y="409710"/>
                </a:cubicBezTo>
                <a:cubicBezTo>
                  <a:pt x="12434" y="409710"/>
                  <a:pt x="2067" y="399338"/>
                  <a:pt x="2067" y="386544"/>
                </a:cubicBezTo>
                <a:cubicBezTo>
                  <a:pt x="2067" y="373750"/>
                  <a:pt x="12434" y="363379"/>
                  <a:pt x="25233" y="363379"/>
                </a:cubicBezTo>
                <a:close/>
                <a:moveTo>
                  <a:pt x="1085215" y="363373"/>
                </a:moveTo>
                <a:cubicBezTo>
                  <a:pt x="1098009" y="363373"/>
                  <a:pt x="1108381" y="373745"/>
                  <a:pt x="1108381" y="386539"/>
                </a:cubicBezTo>
                <a:cubicBezTo>
                  <a:pt x="1108381" y="399334"/>
                  <a:pt x="1098009" y="409705"/>
                  <a:pt x="1085215" y="409705"/>
                </a:cubicBezTo>
                <a:cubicBezTo>
                  <a:pt x="1072421" y="409705"/>
                  <a:pt x="1062049" y="399334"/>
                  <a:pt x="1062049" y="386539"/>
                </a:cubicBezTo>
                <a:cubicBezTo>
                  <a:pt x="1062049" y="373745"/>
                  <a:pt x="1072421" y="363373"/>
                  <a:pt x="1085215" y="363373"/>
                </a:cubicBezTo>
                <a:close/>
                <a:moveTo>
                  <a:pt x="908116" y="363373"/>
                </a:moveTo>
                <a:cubicBezTo>
                  <a:pt x="920910" y="363373"/>
                  <a:pt x="931282" y="373745"/>
                  <a:pt x="931282" y="386539"/>
                </a:cubicBezTo>
                <a:cubicBezTo>
                  <a:pt x="931282" y="399334"/>
                  <a:pt x="920910" y="409705"/>
                  <a:pt x="908116" y="409705"/>
                </a:cubicBezTo>
                <a:cubicBezTo>
                  <a:pt x="895322" y="409705"/>
                  <a:pt x="884950" y="399334"/>
                  <a:pt x="884950" y="386539"/>
                </a:cubicBezTo>
                <a:cubicBezTo>
                  <a:pt x="884950" y="373745"/>
                  <a:pt x="895322" y="363373"/>
                  <a:pt x="908116" y="363373"/>
                </a:cubicBezTo>
                <a:close/>
                <a:moveTo>
                  <a:pt x="733610" y="171367"/>
                </a:moveTo>
                <a:cubicBezTo>
                  <a:pt x="746410" y="171367"/>
                  <a:pt x="756784" y="181739"/>
                  <a:pt x="756784" y="194532"/>
                </a:cubicBezTo>
                <a:cubicBezTo>
                  <a:pt x="756784" y="207326"/>
                  <a:pt x="746410" y="217698"/>
                  <a:pt x="733610" y="217698"/>
                </a:cubicBezTo>
                <a:cubicBezTo>
                  <a:pt x="720813" y="217698"/>
                  <a:pt x="710439" y="207326"/>
                  <a:pt x="710439" y="194532"/>
                </a:cubicBezTo>
                <a:cubicBezTo>
                  <a:pt x="710439" y="181739"/>
                  <a:pt x="720813" y="171367"/>
                  <a:pt x="733610" y="171367"/>
                </a:cubicBezTo>
                <a:close/>
                <a:moveTo>
                  <a:pt x="556524" y="171367"/>
                </a:moveTo>
                <a:cubicBezTo>
                  <a:pt x="569319" y="171367"/>
                  <a:pt x="579689" y="181739"/>
                  <a:pt x="579689" y="194533"/>
                </a:cubicBezTo>
                <a:cubicBezTo>
                  <a:pt x="579689" y="207327"/>
                  <a:pt x="569319" y="217698"/>
                  <a:pt x="556524" y="217698"/>
                </a:cubicBezTo>
                <a:cubicBezTo>
                  <a:pt x="543730" y="217698"/>
                  <a:pt x="533359" y="207327"/>
                  <a:pt x="533359" y="194533"/>
                </a:cubicBezTo>
                <a:cubicBezTo>
                  <a:pt x="533359" y="181739"/>
                  <a:pt x="543730" y="171367"/>
                  <a:pt x="556524" y="171367"/>
                </a:cubicBezTo>
                <a:close/>
                <a:moveTo>
                  <a:pt x="379425" y="171367"/>
                </a:moveTo>
                <a:cubicBezTo>
                  <a:pt x="392219" y="171367"/>
                  <a:pt x="402592" y="181739"/>
                  <a:pt x="402592" y="194533"/>
                </a:cubicBezTo>
                <a:cubicBezTo>
                  <a:pt x="402592" y="207327"/>
                  <a:pt x="392219" y="217698"/>
                  <a:pt x="379425" y="217698"/>
                </a:cubicBezTo>
                <a:cubicBezTo>
                  <a:pt x="366630" y="217698"/>
                  <a:pt x="356258" y="207327"/>
                  <a:pt x="356258" y="194533"/>
                </a:cubicBezTo>
                <a:cubicBezTo>
                  <a:pt x="356258" y="181739"/>
                  <a:pt x="366630" y="171367"/>
                  <a:pt x="379425" y="171367"/>
                </a:cubicBezTo>
                <a:close/>
                <a:moveTo>
                  <a:pt x="202334" y="171367"/>
                </a:moveTo>
                <a:cubicBezTo>
                  <a:pt x="215130" y="171367"/>
                  <a:pt x="225502" y="181739"/>
                  <a:pt x="225502" y="194533"/>
                </a:cubicBezTo>
                <a:cubicBezTo>
                  <a:pt x="225502" y="207327"/>
                  <a:pt x="215130" y="217699"/>
                  <a:pt x="202334" y="217699"/>
                </a:cubicBezTo>
                <a:cubicBezTo>
                  <a:pt x="189536" y="217699"/>
                  <a:pt x="179163" y="207327"/>
                  <a:pt x="179163" y="194533"/>
                </a:cubicBezTo>
                <a:cubicBezTo>
                  <a:pt x="179163" y="181739"/>
                  <a:pt x="189536" y="171367"/>
                  <a:pt x="202334" y="171367"/>
                </a:cubicBezTo>
                <a:close/>
                <a:moveTo>
                  <a:pt x="25233" y="171367"/>
                </a:moveTo>
                <a:cubicBezTo>
                  <a:pt x="38027" y="171367"/>
                  <a:pt x="48396" y="181739"/>
                  <a:pt x="48396" y="194533"/>
                </a:cubicBezTo>
                <a:cubicBezTo>
                  <a:pt x="48396" y="207327"/>
                  <a:pt x="38027" y="217699"/>
                  <a:pt x="25233" y="217699"/>
                </a:cubicBezTo>
                <a:cubicBezTo>
                  <a:pt x="12434" y="217699"/>
                  <a:pt x="2067" y="207327"/>
                  <a:pt x="2067" y="194533"/>
                </a:cubicBezTo>
                <a:cubicBezTo>
                  <a:pt x="2067" y="181739"/>
                  <a:pt x="12434" y="171367"/>
                  <a:pt x="25233" y="171367"/>
                </a:cubicBezTo>
                <a:close/>
                <a:moveTo>
                  <a:pt x="1085215" y="171362"/>
                </a:moveTo>
                <a:cubicBezTo>
                  <a:pt x="1098009" y="171362"/>
                  <a:pt x="1108381" y="181734"/>
                  <a:pt x="1108381" y="194528"/>
                </a:cubicBezTo>
                <a:cubicBezTo>
                  <a:pt x="1108381" y="207322"/>
                  <a:pt x="1098009" y="217694"/>
                  <a:pt x="1085215" y="217694"/>
                </a:cubicBezTo>
                <a:cubicBezTo>
                  <a:pt x="1072421" y="217694"/>
                  <a:pt x="1062049" y="207322"/>
                  <a:pt x="1062049" y="194528"/>
                </a:cubicBezTo>
                <a:cubicBezTo>
                  <a:pt x="1062049" y="181734"/>
                  <a:pt x="1072421" y="171362"/>
                  <a:pt x="1085215" y="171362"/>
                </a:cubicBezTo>
                <a:close/>
                <a:moveTo>
                  <a:pt x="908116" y="171362"/>
                </a:moveTo>
                <a:cubicBezTo>
                  <a:pt x="920910" y="171362"/>
                  <a:pt x="931282" y="181734"/>
                  <a:pt x="931282" y="194528"/>
                </a:cubicBezTo>
                <a:cubicBezTo>
                  <a:pt x="931282" y="207322"/>
                  <a:pt x="920910" y="217694"/>
                  <a:pt x="908116" y="217694"/>
                </a:cubicBezTo>
                <a:cubicBezTo>
                  <a:pt x="895322" y="217694"/>
                  <a:pt x="884950" y="207322"/>
                  <a:pt x="884950" y="194528"/>
                </a:cubicBezTo>
                <a:cubicBezTo>
                  <a:pt x="884950" y="181734"/>
                  <a:pt x="895322" y="171362"/>
                  <a:pt x="908116" y="171362"/>
                </a:cubicBezTo>
                <a:close/>
                <a:moveTo>
                  <a:pt x="735676" y="4"/>
                </a:moveTo>
                <a:cubicBezTo>
                  <a:pt x="748475" y="4"/>
                  <a:pt x="758849" y="10376"/>
                  <a:pt x="758849" y="23170"/>
                </a:cubicBezTo>
                <a:cubicBezTo>
                  <a:pt x="758849" y="35964"/>
                  <a:pt x="748475" y="46336"/>
                  <a:pt x="735676" y="46336"/>
                </a:cubicBezTo>
                <a:cubicBezTo>
                  <a:pt x="722879" y="46336"/>
                  <a:pt x="712504" y="35964"/>
                  <a:pt x="712504" y="23170"/>
                </a:cubicBezTo>
                <a:cubicBezTo>
                  <a:pt x="712504" y="10376"/>
                  <a:pt x="722879" y="4"/>
                  <a:pt x="735676" y="4"/>
                </a:cubicBezTo>
                <a:close/>
                <a:moveTo>
                  <a:pt x="558589" y="4"/>
                </a:moveTo>
                <a:cubicBezTo>
                  <a:pt x="571384" y="4"/>
                  <a:pt x="581753" y="10376"/>
                  <a:pt x="581753" y="23170"/>
                </a:cubicBezTo>
                <a:cubicBezTo>
                  <a:pt x="581753" y="35964"/>
                  <a:pt x="571384" y="46336"/>
                  <a:pt x="558589" y="46336"/>
                </a:cubicBezTo>
                <a:cubicBezTo>
                  <a:pt x="545797" y="46336"/>
                  <a:pt x="535424" y="35964"/>
                  <a:pt x="535424" y="23170"/>
                </a:cubicBezTo>
                <a:cubicBezTo>
                  <a:pt x="535424" y="10376"/>
                  <a:pt x="545797" y="4"/>
                  <a:pt x="558589" y="4"/>
                </a:cubicBezTo>
                <a:close/>
                <a:moveTo>
                  <a:pt x="381491" y="4"/>
                </a:moveTo>
                <a:cubicBezTo>
                  <a:pt x="394285" y="4"/>
                  <a:pt x="404657" y="10376"/>
                  <a:pt x="404657" y="23170"/>
                </a:cubicBezTo>
                <a:cubicBezTo>
                  <a:pt x="404657" y="35964"/>
                  <a:pt x="394285" y="46336"/>
                  <a:pt x="381491" y="46336"/>
                </a:cubicBezTo>
                <a:cubicBezTo>
                  <a:pt x="368695" y="46336"/>
                  <a:pt x="358325" y="35964"/>
                  <a:pt x="358325" y="23170"/>
                </a:cubicBezTo>
                <a:cubicBezTo>
                  <a:pt x="358325" y="10376"/>
                  <a:pt x="368695" y="4"/>
                  <a:pt x="381491" y="4"/>
                </a:cubicBezTo>
                <a:close/>
                <a:moveTo>
                  <a:pt x="204399" y="4"/>
                </a:moveTo>
                <a:cubicBezTo>
                  <a:pt x="217196" y="4"/>
                  <a:pt x="227567" y="10376"/>
                  <a:pt x="227567" y="23170"/>
                </a:cubicBezTo>
                <a:cubicBezTo>
                  <a:pt x="227567" y="35964"/>
                  <a:pt x="217196" y="46336"/>
                  <a:pt x="204399" y="46336"/>
                </a:cubicBezTo>
                <a:cubicBezTo>
                  <a:pt x="191602" y="46336"/>
                  <a:pt x="181229" y="35964"/>
                  <a:pt x="181229" y="23170"/>
                </a:cubicBezTo>
                <a:cubicBezTo>
                  <a:pt x="181229" y="10376"/>
                  <a:pt x="191602" y="4"/>
                  <a:pt x="204399" y="4"/>
                </a:cubicBezTo>
                <a:close/>
                <a:moveTo>
                  <a:pt x="27298" y="4"/>
                </a:moveTo>
                <a:cubicBezTo>
                  <a:pt x="40089" y="4"/>
                  <a:pt x="50461" y="10376"/>
                  <a:pt x="50461" y="23170"/>
                </a:cubicBezTo>
                <a:cubicBezTo>
                  <a:pt x="50461" y="35964"/>
                  <a:pt x="40089" y="46336"/>
                  <a:pt x="27298" y="46336"/>
                </a:cubicBezTo>
                <a:cubicBezTo>
                  <a:pt x="14497" y="46336"/>
                  <a:pt x="4131" y="35964"/>
                  <a:pt x="4131" y="23170"/>
                </a:cubicBezTo>
                <a:cubicBezTo>
                  <a:pt x="4131" y="10376"/>
                  <a:pt x="14497" y="4"/>
                  <a:pt x="27298" y="4"/>
                </a:cubicBezTo>
                <a:close/>
                <a:moveTo>
                  <a:pt x="1087280" y="0"/>
                </a:moveTo>
                <a:cubicBezTo>
                  <a:pt x="1100074" y="0"/>
                  <a:pt x="1110446" y="10371"/>
                  <a:pt x="1110446" y="23165"/>
                </a:cubicBezTo>
                <a:cubicBezTo>
                  <a:pt x="1110446" y="35959"/>
                  <a:pt x="1100074" y="46331"/>
                  <a:pt x="1087280" y="46331"/>
                </a:cubicBezTo>
                <a:cubicBezTo>
                  <a:pt x="1074486" y="46331"/>
                  <a:pt x="1064114" y="35959"/>
                  <a:pt x="1064114" y="23165"/>
                </a:cubicBezTo>
                <a:cubicBezTo>
                  <a:pt x="1064114" y="10371"/>
                  <a:pt x="1074486" y="0"/>
                  <a:pt x="1087280" y="0"/>
                </a:cubicBezTo>
                <a:close/>
                <a:moveTo>
                  <a:pt x="910181" y="0"/>
                </a:moveTo>
                <a:cubicBezTo>
                  <a:pt x="922975" y="0"/>
                  <a:pt x="933347" y="10371"/>
                  <a:pt x="933347" y="23165"/>
                </a:cubicBezTo>
                <a:cubicBezTo>
                  <a:pt x="933347" y="35959"/>
                  <a:pt x="922975" y="46331"/>
                  <a:pt x="910181" y="46331"/>
                </a:cubicBezTo>
                <a:cubicBezTo>
                  <a:pt x="897387" y="46331"/>
                  <a:pt x="887015" y="35959"/>
                  <a:pt x="887015" y="23165"/>
                </a:cubicBezTo>
                <a:cubicBezTo>
                  <a:pt x="887015" y="10371"/>
                  <a:pt x="897387" y="0"/>
                  <a:pt x="91018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" name="Google Shape;80;p4"/>
          <p:cNvSpPr/>
          <p:nvPr/>
        </p:nvSpPr>
        <p:spPr>
          <a:xfrm>
            <a:off x="6123608" y="5917650"/>
            <a:ext cx="1114574" cy="775147"/>
          </a:xfrm>
          <a:custGeom>
            <a:avLst/>
            <a:gdLst/>
            <a:ahLst/>
            <a:cxnLst/>
            <a:rect l="l" t="t" r="r" b="b"/>
            <a:pathLst>
              <a:path w="1114574" h="775147" extrusionOk="0">
                <a:moveTo>
                  <a:pt x="562715" y="728814"/>
                </a:moveTo>
                <a:cubicBezTo>
                  <a:pt x="575508" y="728814"/>
                  <a:pt x="585880" y="739186"/>
                  <a:pt x="585880" y="751981"/>
                </a:cubicBezTo>
                <a:cubicBezTo>
                  <a:pt x="585880" y="764775"/>
                  <a:pt x="575508" y="775147"/>
                  <a:pt x="562715" y="775147"/>
                </a:cubicBezTo>
                <a:cubicBezTo>
                  <a:pt x="549922" y="775147"/>
                  <a:pt x="539550" y="764775"/>
                  <a:pt x="539550" y="751981"/>
                </a:cubicBezTo>
                <a:cubicBezTo>
                  <a:pt x="539550" y="739186"/>
                  <a:pt x="549922" y="728814"/>
                  <a:pt x="562715" y="728814"/>
                </a:cubicBezTo>
                <a:close/>
                <a:moveTo>
                  <a:pt x="385617" y="728814"/>
                </a:moveTo>
                <a:cubicBezTo>
                  <a:pt x="398412" y="728814"/>
                  <a:pt x="408783" y="739186"/>
                  <a:pt x="408783" y="751981"/>
                </a:cubicBezTo>
                <a:cubicBezTo>
                  <a:pt x="408783" y="764775"/>
                  <a:pt x="398412" y="775147"/>
                  <a:pt x="385617" y="775147"/>
                </a:cubicBezTo>
                <a:cubicBezTo>
                  <a:pt x="372822" y="775147"/>
                  <a:pt x="362450" y="764775"/>
                  <a:pt x="362450" y="751981"/>
                </a:cubicBezTo>
                <a:cubicBezTo>
                  <a:pt x="362450" y="739186"/>
                  <a:pt x="372822" y="728814"/>
                  <a:pt x="385617" y="728814"/>
                </a:cubicBezTo>
                <a:close/>
                <a:moveTo>
                  <a:pt x="208527" y="728814"/>
                </a:moveTo>
                <a:cubicBezTo>
                  <a:pt x="221322" y="728814"/>
                  <a:pt x="231693" y="739186"/>
                  <a:pt x="231693" y="751981"/>
                </a:cubicBezTo>
                <a:cubicBezTo>
                  <a:pt x="231693" y="764775"/>
                  <a:pt x="221322" y="775147"/>
                  <a:pt x="208527" y="775147"/>
                </a:cubicBezTo>
                <a:cubicBezTo>
                  <a:pt x="195729" y="775147"/>
                  <a:pt x="185355" y="764775"/>
                  <a:pt x="185355" y="751981"/>
                </a:cubicBezTo>
                <a:cubicBezTo>
                  <a:pt x="185355" y="739186"/>
                  <a:pt x="195729" y="728814"/>
                  <a:pt x="208527" y="728814"/>
                </a:cubicBezTo>
                <a:close/>
                <a:moveTo>
                  <a:pt x="31424" y="728814"/>
                </a:moveTo>
                <a:cubicBezTo>
                  <a:pt x="44214" y="728814"/>
                  <a:pt x="54587" y="739186"/>
                  <a:pt x="54587" y="751981"/>
                </a:cubicBezTo>
                <a:cubicBezTo>
                  <a:pt x="54587" y="764775"/>
                  <a:pt x="44214" y="775147"/>
                  <a:pt x="31424" y="775147"/>
                </a:cubicBezTo>
                <a:cubicBezTo>
                  <a:pt x="18625" y="775147"/>
                  <a:pt x="8256" y="764775"/>
                  <a:pt x="8256" y="751981"/>
                </a:cubicBezTo>
                <a:cubicBezTo>
                  <a:pt x="8256" y="739186"/>
                  <a:pt x="18625" y="728814"/>
                  <a:pt x="31424" y="728814"/>
                </a:cubicBezTo>
                <a:close/>
                <a:moveTo>
                  <a:pt x="739805" y="728813"/>
                </a:moveTo>
                <a:cubicBezTo>
                  <a:pt x="752603" y="728813"/>
                  <a:pt x="762977" y="739186"/>
                  <a:pt x="762977" y="751981"/>
                </a:cubicBezTo>
                <a:cubicBezTo>
                  <a:pt x="762977" y="764775"/>
                  <a:pt x="752603" y="775147"/>
                  <a:pt x="739805" y="775147"/>
                </a:cubicBezTo>
                <a:cubicBezTo>
                  <a:pt x="727009" y="775147"/>
                  <a:pt x="716633" y="764775"/>
                  <a:pt x="716633" y="751981"/>
                </a:cubicBezTo>
                <a:cubicBezTo>
                  <a:pt x="716633" y="739186"/>
                  <a:pt x="727009" y="728813"/>
                  <a:pt x="739805" y="728813"/>
                </a:cubicBezTo>
                <a:close/>
                <a:moveTo>
                  <a:pt x="1091408" y="728809"/>
                </a:moveTo>
                <a:cubicBezTo>
                  <a:pt x="1104202" y="728809"/>
                  <a:pt x="1114574" y="739181"/>
                  <a:pt x="1114574" y="751975"/>
                </a:cubicBezTo>
                <a:cubicBezTo>
                  <a:pt x="1114574" y="764769"/>
                  <a:pt x="1104202" y="775142"/>
                  <a:pt x="1091408" y="775142"/>
                </a:cubicBezTo>
                <a:cubicBezTo>
                  <a:pt x="1078614" y="775142"/>
                  <a:pt x="1068242" y="764769"/>
                  <a:pt x="1068242" y="751975"/>
                </a:cubicBezTo>
                <a:cubicBezTo>
                  <a:pt x="1068242" y="739181"/>
                  <a:pt x="1078614" y="728809"/>
                  <a:pt x="1091408" y="728809"/>
                </a:cubicBezTo>
                <a:close/>
                <a:moveTo>
                  <a:pt x="914309" y="728809"/>
                </a:moveTo>
                <a:cubicBezTo>
                  <a:pt x="927103" y="728809"/>
                  <a:pt x="937475" y="739181"/>
                  <a:pt x="937475" y="751975"/>
                </a:cubicBezTo>
                <a:cubicBezTo>
                  <a:pt x="937475" y="764769"/>
                  <a:pt x="927103" y="775142"/>
                  <a:pt x="914309" y="775142"/>
                </a:cubicBezTo>
                <a:cubicBezTo>
                  <a:pt x="901515" y="775142"/>
                  <a:pt x="891143" y="764769"/>
                  <a:pt x="891143" y="751975"/>
                </a:cubicBezTo>
                <a:cubicBezTo>
                  <a:pt x="891143" y="739181"/>
                  <a:pt x="901515" y="728809"/>
                  <a:pt x="914309" y="728809"/>
                </a:cubicBezTo>
                <a:close/>
                <a:moveTo>
                  <a:pt x="731544" y="534742"/>
                </a:moveTo>
                <a:cubicBezTo>
                  <a:pt x="744345" y="534742"/>
                  <a:pt x="754719" y="545113"/>
                  <a:pt x="754719" y="557907"/>
                </a:cubicBezTo>
                <a:cubicBezTo>
                  <a:pt x="754719" y="570701"/>
                  <a:pt x="744345" y="581073"/>
                  <a:pt x="731544" y="581073"/>
                </a:cubicBezTo>
                <a:cubicBezTo>
                  <a:pt x="718748" y="581073"/>
                  <a:pt x="708374" y="570701"/>
                  <a:pt x="708374" y="557907"/>
                </a:cubicBezTo>
                <a:cubicBezTo>
                  <a:pt x="708374" y="545113"/>
                  <a:pt x="718748" y="534742"/>
                  <a:pt x="731544" y="534742"/>
                </a:cubicBezTo>
                <a:close/>
                <a:moveTo>
                  <a:pt x="554460" y="534742"/>
                </a:moveTo>
                <a:cubicBezTo>
                  <a:pt x="567253" y="534742"/>
                  <a:pt x="577624" y="545114"/>
                  <a:pt x="577624" y="557907"/>
                </a:cubicBezTo>
                <a:cubicBezTo>
                  <a:pt x="577624" y="570701"/>
                  <a:pt x="567253" y="581073"/>
                  <a:pt x="554460" y="581073"/>
                </a:cubicBezTo>
                <a:cubicBezTo>
                  <a:pt x="541665" y="581073"/>
                  <a:pt x="531294" y="570701"/>
                  <a:pt x="531294" y="557907"/>
                </a:cubicBezTo>
                <a:cubicBezTo>
                  <a:pt x="531294" y="545114"/>
                  <a:pt x="541665" y="534742"/>
                  <a:pt x="554460" y="534742"/>
                </a:cubicBezTo>
                <a:close/>
                <a:moveTo>
                  <a:pt x="377361" y="534742"/>
                </a:moveTo>
                <a:cubicBezTo>
                  <a:pt x="390154" y="534742"/>
                  <a:pt x="400527" y="545114"/>
                  <a:pt x="400527" y="557907"/>
                </a:cubicBezTo>
                <a:cubicBezTo>
                  <a:pt x="400527" y="570701"/>
                  <a:pt x="390154" y="581073"/>
                  <a:pt x="377361" y="581073"/>
                </a:cubicBezTo>
                <a:cubicBezTo>
                  <a:pt x="364566" y="581073"/>
                  <a:pt x="354196" y="570701"/>
                  <a:pt x="354196" y="557907"/>
                </a:cubicBezTo>
                <a:cubicBezTo>
                  <a:pt x="354196" y="545114"/>
                  <a:pt x="364566" y="534742"/>
                  <a:pt x="377361" y="534742"/>
                </a:cubicBezTo>
                <a:close/>
                <a:moveTo>
                  <a:pt x="200268" y="534742"/>
                </a:moveTo>
                <a:cubicBezTo>
                  <a:pt x="213065" y="534742"/>
                  <a:pt x="223437" y="545114"/>
                  <a:pt x="223437" y="557907"/>
                </a:cubicBezTo>
                <a:cubicBezTo>
                  <a:pt x="223437" y="570701"/>
                  <a:pt x="213065" y="581073"/>
                  <a:pt x="200268" y="581073"/>
                </a:cubicBezTo>
                <a:cubicBezTo>
                  <a:pt x="187472" y="581073"/>
                  <a:pt x="177095" y="570701"/>
                  <a:pt x="177095" y="557907"/>
                </a:cubicBezTo>
                <a:cubicBezTo>
                  <a:pt x="177095" y="545114"/>
                  <a:pt x="187472" y="534742"/>
                  <a:pt x="200268" y="534742"/>
                </a:cubicBezTo>
                <a:close/>
                <a:moveTo>
                  <a:pt x="23166" y="534742"/>
                </a:moveTo>
                <a:cubicBezTo>
                  <a:pt x="35960" y="534742"/>
                  <a:pt x="46330" y="545114"/>
                  <a:pt x="46330" y="557907"/>
                </a:cubicBezTo>
                <a:cubicBezTo>
                  <a:pt x="46330" y="570701"/>
                  <a:pt x="35960" y="581073"/>
                  <a:pt x="23166" y="581073"/>
                </a:cubicBezTo>
                <a:cubicBezTo>
                  <a:pt x="10370" y="581073"/>
                  <a:pt x="0" y="570701"/>
                  <a:pt x="0" y="557907"/>
                </a:cubicBezTo>
                <a:cubicBezTo>
                  <a:pt x="0" y="545114"/>
                  <a:pt x="10370" y="534742"/>
                  <a:pt x="23166" y="534742"/>
                </a:cubicBezTo>
                <a:close/>
                <a:moveTo>
                  <a:pt x="1083151" y="534737"/>
                </a:moveTo>
                <a:cubicBezTo>
                  <a:pt x="1095945" y="534737"/>
                  <a:pt x="1106317" y="545109"/>
                  <a:pt x="1106317" y="557902"/>
                </a:cubicBezTo>
                <a:cubicBezTo>
                  <a:pt x="1106317" y="570696"/>
                  <a:pt x="1095945" y="581068"/>
                  <a:pt x="1083151" y="581068"/>
                </a:cubicBezTo>
                <a:cubicBezTo>
                  <a:pt x="1070357" y="581068"/>
                  <a:pt x="1059985" y="570696"/>
                  <a:pt x="1059985" y="557902"/>
                </a:cubicBezTo>
                <a:cubicBezTo>
                  <a:pt x="1059985" y="545109"/>
                  <a:pt x="1070357" y="534737"/>
                  <a:pt x="1083151" y="534737"/>
                </a:cubicBezTo>
                <a:close/>
                <a:moveTo>
                  <a:pt x="906052" y="534737"/>
                </a:moveTo>
                <a:cubicBezTo>
                  <a:pt x="918846" y="534737"/>
                  <a:pt x="929218" y="545109"/>
                  <a:pt x="929218" y="557903"/>
                </a:cubicBezTo>
                <a:cubicBezTo>
                  <a:pt x="929218" y="570696"/>
                  <a:pt x="918846" y="581068"/>
                  <a:pt x="906052" y="581068"/>
                </a:cubicBezTo>
                <a:cubicBezTo>
                  <a:pt x="893258" y="581068"/>
                  <a:pt x="882886" y="570696"/>
                  <a:pt x="882886" y="557903"/>
                </a:cubicBezTo>
                <a:cubicBezTo>
                  <a:pt x="882886" y="545109"/>
                  <a:pt x="893258" y="534737"/>
                  <a:pt x="906052" y="534737"/>
                </a:cubicBezTo>
                <a:close/>
                <a:moveTo>
                  <a:pt x="733610" y="363379"/>
                </a:moveTo>
                <a:cubicBezTo>
                  <a:pt x="746408" y="363379"/>
                  <a:pt x="756783" y="373750"/>
                  <a:pt x="756783" y="386544"/>
                </a:cubicBezTo>
                <a:cubicBezTo>
                  <a:pt x="756783" y="399338"/>
                  <a:pt x="746408" y="409710"/>
                  <a:pt x="733610" y="409710"/>
                </a:cubicBezTo>
                <a:cubicBezTo>
                  <a:pt x="720813" y="409710"/>
                  <a:pt x="710439" y="399338"/>
                  <a:pt x="710439" y="386544"/>
                </a:cubicBezTo>
                <a:cubicBezTo>
                  <a:pt x="710439" y="373750"/>
                  <a:pt x="720813" y="363379"/>
                  <a:pt x="733610" y="363379"/>
                </a:cubicBezTo>
                <a:close/>
                <a:moveTo>
                  <a:pt x="556523" y="363379"/>
                </a:moveTo>
                <a:cubicBezTo>
                  <a:pt x="569317" y="363379"/>
                  <a:pt x="579689" y="373750"/>
                  <a:pt x="579689" y="386544"/>
                </a:cubicBezTo>
                <a:cubicBezTo>
                  <a:pt x="579689" y="399338"/>
                  <a:pt x="569317" y="409710"/>
                  <a:pt x="556523" y="409710"/>
                </a:cubicBezTo>
                <a:cubicBezTo>
                  <a:pt x="543730" y="409710"/>
                  <a:pt x="533358" y="399338"/>
                  <a:pt x="533358" y="386544"/>
                </a:cubicBezTo>
                <a:cubicBezTo>
                  <a:pt x="533358" y="373750"/>
                  <a:pt x="543730" y="363379"/>
                  <a:pt x="556523" y="363379"/>
                </a:cubicBezTo>
                <a:close/>
                <a:moveTo>
                  <a:pt x="379424" y="363379"/>
                </a:moveTo>
                <a:cubicBezTo>
                  <a:pt x="392219" y="363379"/>
                  <a:pt x="402590" y="373750"/>
                  <a:pt x="402590" y="386544"/>
                </a:cubicBezTo>
                <a:cubicBezTo>
                  <a:pt x="402590" y="399338"/>
                  <a:pt x="392219" y="409710"/>
                  <a:pt x="379424" y="409710"/>
                </a:cubicBezTo>
                <a:cubicBezTo>
                  <a:pt x="366630" y="409710"/>
                  <a:pt x="356258" y="399338"/>
                  <a:pt x="356258" y="386544"/>
                </a:cubicBezTo>
                <a:cubicBezTo>
                  <a:pt x="356258" y="373750"/>
                  <a:pt x="366630" y="363379"/>
                  <a:pt x="379424" y="363379"/>
                </a:cubicBezTo>
                <a:close/>
                <a:moveTo>
                  <a:pt x="202333" y="363379"/>
                </a:moveTo>
                <a:cubicBezTo>
                  <a:pt x="215130" y="363379"/>
                  <a:pt x="225502" y="373750"/>
                  <a:pt x="225502" y="386544"/>
                </a:cubicBezTo>
                <a:cubicBezTo>
                  <a:pt x="225502" y="399338"/>
                  <a:pt x="215130" y="409710"/>
                  <a:pt x="202333" y="409710"/>
                </a:cubicBezTo>
                <a:cubicBezTo>
                  <a:pt x="189536" y="409710"/>
                  <a:pt x="179163" y="399338"/>
                  <a:pt x="179163" y="386544"/>
                </a:cubicBezTo>
                <a:cubicBezTo>
                  <a:pt x="179163" y="373750"/>
                  <a:pt x="189536" y="363379"/>
                  <a:pt x="202333" y="363379"/>
                </a:cubicBezTo>
                <a:close/>
                <a:moveTo>
                  <a:pt x="25233" y="363379"/>
                </a:moveTo>
                <a:cubicBezTo>
                  <a:pt x="38024" y="363379"/>
                  <a:pt x="48396" y="373750"/>
                  <a:pt x="48396" y="386544"/>
                </a:cubicBezTo>
                <a:cubicBezTo>
                  <a:pt x="48396" y="399338"/>
                  <a:pt x="38024" y="409710"/>
                  <a:pt x="25233" y="409710"/>
                </a:cubicBezTo>
                <a:cubicBezTo>
                  <a:pt x="12434" y="409710"/>
                  <a:pt x="2067" y="399338"/>
                  <a:pt x="2067" y="386544"/>
                </a:cubicBezTo>
                <a:cubicBezTo>
                  <a:pt x="2067" y="373750"/>
                  <a:pt x="12434" y="363379"/>
                  <a:pt x="25233" y="363379"/>
                </a:cubicBezTo>
                <a:close/>
                <a:moveTo>
                  <a:pt x="1085215" y="363373"/>
                </a:moveTo>
                <a:cubicBezTo>
                  <a:pt x="1098009" y="363373"/>
                  <a:pt x="1108381" y="373745"/>
                  <a:pt x="1108381" y="386539"/>
                </a:cubicBezTo>
                <a:cubicBezTo>
                  <a:pt x="1108381" y="399334"/>
                  <a:pt x="1098009" y="409705"/>
                  <a:pt x="1085215" y="409705"/>
                </a:cubicBezTo>
                <a:cubicBezTo>
                  <a:pt x="1072421" y="409705"/>
                  <a:pt x="1062049" y="399334"/>
                  <a:pt x="1062049" y="386539"/>
                </a:cubicBezTo>
                <a:cubicBezTo>
                  <a:pt x="1062049" y="373745"/>
                  <a:pt x="1072421" y="363373"/>
                  <a:pt x="1085215" y="363373"/>
                </a:cubicBezTo>
                <a:close/>
                <a:moveTo>
                  <a:pt x="908116" y="363373"/>
                </a:moveTo>
                <a:cubicBezTo>
                  <a:pt x="920910" y="363373"/>
                  <a:pt x="931282" y="373745"/>
                  <a:pt x="931282" y="386539"/>
                </a:cubicBezTo>
                <a:cubicBezTo>
                  <a:pt x="931282" y="399334"/>
                  <a:pt x="920910" y="409705"/>
                  <a:pt x="908116" y="409705"/>
                </a:cubicBezTo>
                <a:cubicBezTo>
                  <a:pt x="895322" y="409705"/>
                  <a:pt x="884950" y="399334"/>
                  <a:pt x="884950" y="386539"/>
                </a:cubicBezTo>
                <a:cubicBezTo>
                  <a:pt x="884950" y="373745"/>
                  <a:pt x="895322" y="363373"/>
                  <a:pt x="908116" y="363373"/>
                </a:cubicBezTo>
                <a:close/>
                <a:moveTo>
                  <a:pt x="733610" y="171367"/>
                </a:moveTo>
                <a:cubicBezTo>
                  <a:pt x="746410" y="171367"/>
                  <a:pt x="756784" y="181739"/>
                  <a:pt x="756784" y="194532"/>
                </a:cubicBezTo>
                <a:cubicBezTo>
                  <a:pt x="756784" y="207326"/>
                  <a:pt x="746410" y="217698"/>
                  <a:pt x="733610" y="217698"/>
                </a:cubicBezTo>
                <a:cubicBezTo>
                  <a:pt x="720813" y="217698"/>
                  <a:pt x="710439" y="207326"/>
                  <a:pt x="710439" y="194532"/>
                </a:cubicBezTo>
                <a:cubicBezTo>
                  <a:pt x="710439" y="181739"/>
                  <a:pt x="720813" y="171367"/>
                  <a:pt x="733610" y="171367"/>
                </a:cubicBezTo>
                <a:close/>
                <a:moveTo>
                  <a:pt x="556524" y="171367"/>
                </a:moveTo>
                <a:cubicBezTo>
                  <a:pt x="569319" y="171367"/>
                  <a:pt x="579689" y="181739"/>
                  <a:pt x="579689" y="194533"/>
                </a:cubicBezTo>
                <a:cubicBezTo>
                  <a:pt x="579689" y="207327"/>
                  <a:pt x="569319" y="217698"/>
                  <a:pt x="556524" y="217698"/>
                </a:cubicBezTo>
                <a:cubicBezTo>
                  <a:pt x="543730" y="217698"/>
                  <a:pt x="533359" y="207327"/>
                  <a:pt x="533359" y="194533"/>
                </a:cubicBezTo>
                <a:cubicBezTo>
                  <a:pt x="533359" y="181739"/>
                  <a:pt x="543730" y="171367"/>
                  <a:pt x="556524" y="171367"/>
                </a:cubicBezTo>
                <a:close/>
                <a:moveTo>
                  <a:pt x="379425" y="171367"/>
                </a:moveTo>
                <a:cubicBezTo>
                  <a:pt x="392219" y="171367"/>
                  <a:pt x="402592" y="181739"/>
                  <a:pt x="402592" y="194533"/>
                </a:cubicBezTo>
                <a:cubicBezTo>
                  <a:pt x="402592" y="207327"/>
                  <a:pt x="392219" y="217698"/>
                  <a:pt x="379425" y="217698"/>
                </a:cubicBezTo>
                <a:cubicBezTo>
                  <a:pt x="366630" y="217698"/>
                  <a:pt x="356258" y="207327"/>
                  <a:pt x="356258" y="194533"/>
                </a:cubicBezTo>
                <a:cubicBezTo>
                  <a:pt x="356258" y="181739"/>
                  <a:pt x="366630" y="171367"/>
                  <a:pt x="379425" y="171367"/>
                </a:cubicBezTo>
                <a:close/>
                <a:moveTo>
                  <a:pt x="202334" y="171367"/>
                </a:moveTo>
                <a:cubicBezTo>
                  <a:pt x="215130" y="171367"/>
                  <a:pt x="225502" y="181739"/>
                  <a:pt x="225502" y="194533"/>
                </a:cubicBezTo>
                <a:cubicBezTo>
                  <a:pt x="225502" y="207327"/>
                  <a:pt x="215130" y="217699"/>
                  <a:pt x="202334" y="217699"/>
                </a:cubicBezTo>
                <a:cubicBezTo>
                  <a:pt x="189536" y="217699"/>
                  <a:pt x="179163" y="207327"/>
                  <a:pt x="179163" y="194533"/>
                </a:cubicBezTo>
                <a:cubicBezTo>
                  <a:pt x="179163" y="181739"/>
                  <a:pt x="189536" y="171367"/>
                  <a:pt x="202334" y="171367"/>
                </a:cubicBezTo>
                <a:close/>
                <a:moveTo>
                  <a:pt x="25233" y="171367"/>
                </a:moveTo>
                <a:cubicBezTo>
                  <a:pt x="38027" y="171367"/>
                  <a:pt x="48396" y="181739"/>
                  <a:pt x="48396" y="194533"/>
                </a:cubicBezTo>
                <a:cubicBezTo>
                  <a:pt x="48396" y="207327"/>
                  <a:pt x="38027" y="217699"/>
                  <a:pt x="25233" y="217699"/>
                </a:cubicBezTo>
                <a:cubicBezTo>
                  <a:pt x="12434" y="217699"/>
                  <a:pt x="2067" y="207327"/>
                  <a:pt x="2067" y="194533"/>
                </a:cubicBezTo>
                <a:cubicBezTo>
                  <a:pt x="2067" y="181739"/>
                  <a:pt x="12434" y="171367"/>
                  <a:pt x="25233" y="171367"/>
                </a:cubicBezTo>
                <a:close/>
                <a:moveTo>
                  <a:pt x="1085215" y="171362"/>
                </a:moveTo>
                <a:cubicBezTo>
                  <a:pt x="1098009" y="171362"/>
                  <a:pt x="1108381" y="181734"/>
                  <a:pt x="1108381" y="194528"/>
                </a:cubicBezTo>
                <a:cubicBezTo>
                  <a:pt x="1108381" y="207322"/>
                  <a:pt x="1098009" y="217694"/>
                  <a:pt x="1085215" y="217694"/>
                </a:cubicBezTo>
                <a:cubicBezTo>
                  <a:pt x="1072421" y="217694"/>
                  <a:pt x="1062049" y="207322"/>
                  <a:pt x="1062049" y="194528"/>
                </a:cubicBezTo>
                <a:cubicBezTo>
                  <a:pt x="1062049" y="181734"/>
                  <a:pt x="1072421" y="171362"/>
                  <a:pt x="1085215" y="171362"/>
                </a:cubicBezTo>
                <a:close/>
                <a:moveTo>
                  <a:pt x="908116" y="171362"/>
                </a:moveTo>
                <a:cubicBezTo>
                  <a:pt x="920910" y="171362"/>
                  <a:pt x="931282" y="181734"/>
                  <a:pt x="931282" y="194528"/>
                </a:cubicBezTo>
                <a:cubicBezTo>
                  <a:pt x="931282" y="207322"/>
                  <a:pt x="920910" y="217694"/>
                  <a:pt x="908116" y="217694"/>
                </a:cubicBezTo>
                <a:cubicBezTo>
                  <a:pt x="895322" y="217694"/>
                  <a:pt x="884950" y="207322"/>
                  <a:pt x="884950" y="194528"/>
                </a:cubicBezTo>
                <a:cubicBezTo>
                  <a:pt x="884950" y="181734"/>
                  <a:pt x="895322" y="171362"/>
                  <a:pt x="908116" y="171362"/>
                </a:cubicBezTo>
                <a:close/>
                <a:moveTo>
                  <a:pt x="735676" y="4"/>
                </a:moveTo>
                <a:cubicBezTo>
                  <a:pt x="748475" y="4"/>
                  <a:pt x="758849" y="10376"/>
                  <a:pt x="758849" y="23170"/>
                </a:cubicBezTo>
                <a:cubicBezTo>
                  <a:pt x="758849" y="35964"/>
                  <a:pt x="748475" y="46336"/>
                  <a:pt x="735676" y="46336"/>
                </a:cubicBezTo>
                <a:cubicBezTo>
                  <a:pt x="722879" y="46336"/>
                  <a:pt x="712504" y="35964"/>
                  <a:pt x="712504" y="23170"/>
                </a:cubicBezTo>
                <a:cubicBezTo>
                  <a:pt x="712504" y="10376"/>
                  <a:pt x="722879" y="4"/>
                  <a:pt x="735676" y="4"/>
                </a:cubicBezTo>
                <a:close/>
                <a:moveTo>
                  <a:pt x="558589" y="4"/>
                </a:moveTo>
                <a:cubicBezTo>
                  <a:pt x="571384" y="4"/>
                  <a:pt x="581753" y="10376"/>
                  <a:pt x="581753" y="23170"/>
                </a:cubicBezTo>
                <a:cubicBezTo>
                  <a:pt x="581753" y="35964"/>
                  <a:pt x="571384" y="46336"/>
                  <a:pt x="558589" y="46336"/>
                </a:cubicBezTo>
                <a:cubicBezTo>
                  <a:pt x="545797" y="46336"/>
                  <a:pt x="535424" y="35964"/>
                  <a:pt x="535424" y="23170"/>
                </a:cubicBezTo>
                <a:cubicBezTo>
                  <a:pt x="535424" y="10376"/>
                  <a:pt x="545797" y="4"/>
                  <a:pt x="558589" y="4"/>
                </a:cubicBezTo>
                <a:close/>
                <a:moveTo>
                  <a:pt x="381491" y="4"/>
                </a:moveTo>
                <a:cubicBezTo>
                  <a:pt x="394285" y="4"/>
                  <a:pt x="404657" y="10376"/>
                  <a:pt x="404657" y="23170"/>
                </a:cubicBezTo>
                <a:cubicBezTo>
                  <a:pt x="404657" y="35964"/>
                  <a:pt x="394285" y="46336"/>
                  <a:pt x="381491" y="46336"/>
                </a:cubicBezTo>
                <a:cubicBezTo>
                  <a:pt x="368695" y="46336"/>
                  <a:pt x="358325" y="35964"/>
                  <a:pt x="358325" y="23170"/>
                </a:cubicBezTo>
                <a:cubicBezTo>
                  <a:pt x="358325" y="10376"/>
                  <a:pt x="368695" y="4"/>
                  <a:pt x="381491" y="4"/>
                </a:cubicBezTo>
                <a:close/>
                <a:moveTo>
                  <a:pt x="204399" y="4"/>
                </a:moveTo>
                <a:cubicBezTo>
                  <a:pt x="217196" y="4"/>
                  <a:pt x="227567" y="10376"/>
                  <a:pt x="227567" y="23170"/>
                </a:cubicBezTo>
                <a:cubicBezTo>
                  <a:pt x="227567" y="35964"/>
                  <a:pt x="217196" y="46336"/>
                  <a:pt x="204399" y="46336"/>
                </a:cubicBezTo>
                <a:cubicBezTo>
                  <a:pt x="191602" y="46336"/>
                  <a:pt x="181229" y="35964"/>
                  <a:pt x="181229" y="23170"/>
                </a:cubicBezTo>
                <a:cubicBezTo>
                  <a:pt x="181229" y="10376"/>
                  <a:pt x="191602" y="4"/>
                  <a:pt x="204399" y="4"/>
                </a:cubicBezTo>
                <a:close/>
                <a:moveTo>
                  <a:pt x="27298" y="4"/>
                </a:moveTo>
                <a:cubicBezTo>
                  <a:pt x="40089" y="4"/>
                  <a:pt x="50461" y="10376"/>
                  <a:pt x="50461" y="23170"/>
                </a:cubicBezTo>
                <a:cubicBezTo>
                  <a:pt x="50461" y="35964"/>
                  <a:pt x="40089" y="46336"/>
                  <a:pt x="27298" y="46336"/>
                </a:cubicBezTo>
                <a:cubicBezTo>
                  <a:pt x="14497" y="46336"/>
                  <a:pt x="4131" y="35964"/>
                  <a:pt x="4131" y="23170"/>
                </a:cubicBezTo>
                <a:cubicBezTo>
                  <a:pt x="4131" y="10376"/>
                  <a:pt x="14497" y="4"/>
                  <a:pt x="27298" y="4"/>
                </a:cubicBezTo>
                <a:close/>
                <a:moveTo>
                  <a:pt x="1087280" y="0"/>
                </a:moveTo>
                <a:cubicBezTo>
                  <a:pt x="1100074" y="0"/>
                  <a:pt x="1110446" y="10371"/>
                  <a:pt x="1110446" y="23165"/>
                </a:cubicBezTo>
                <a:cubicBezTo>
                  <a:pt x="1110446" y="35959"/>
                  <a:pt x="1100074" y="46331"/>
                  <a:pt x="1087280" y="46331"/>
                </a:cubicBezTo>
                <a:cubicBezTo>
                  <a:pt x="1074486" y="46331"/>
                  <a:pt x="1064114" y="35959"/>
                  <a:pt x="1064114" y="23165"/>
                </a:cubicBezTo>
                <a:cubicBezTo>
                  <a:pt x="1064114" y="10371"/>
                  <a:pt x="1074486" y="0"/>
                  <a:pt x="1087280" y="0"/>
                </a:cubicBezTo>
                <a:close/>
                <a:moveTo>
                  <a:pt x="910181" y="0"/>
                </a:moveTo>
                <a:cubicBezTo>
                  <a:pt x="922975" y="0"/>
                  <a:pt x="933347" y="10371"/>
                  <a:pt x="933347" y="23165"/>
                </a:cubicBezTo>
                <a:cubicBezTo>
                  <a:pt x="933347" y="35959"/>
                  <a:pt x="922975" y="46331"/>
                  <a:pt x="910181" y="46331"/>
                </a:cubicBezTo>
                <a:cubicBezTo>
                  <a:pt x="897387" y="46331"/>
                  <a:pt x="887015" y="35959"/>
                  <a:pt x="887015" y="23165"/>
                </a:cubicBezTo>
                <a:cubicBezTo>
                  <a:pt x="887015" y="10371"/>
                  <a:pt x="897387" y="0"/>
                  <a:pt x="91018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" name="Google Shape;81;p4"/>
          <p:cNvSpPr/>
          <p:nvPr/>
        </p:nvSpPr>
        <p:spPr>
          <a:xfrm>
            <a:off x="5614887" y="6330365"/>
            <a:ext cx="246900" cy="246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" name="Google Shape;82;p4"/>
          <p:cNvSpPr/>
          <p:nvPr/>
        </p:nvSpPr>
        <p:spPr>
          <a:xfrm rot="3553164">
            <a:off x="6478339" y="4820497"/>
            <a:ext cx="2124467" cy="2107643"/>
          </a:xfrm>
          <a:prstGeom prst="pie">
            <a:avLst>
              <a:gd name="adj1" fmla="val 0"/>
              <a:gd name="adj2" fmla="val 10837342"/>
            </a:avLst>
          </a:prstGeom>
          <a:noFill/>
          <a:ln w="2857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" name="Google Shape;83;p4"/>
          <p:cNvSpPr/>
          <p:nvPr/>
        </p:nvSpPr>
        <p:spPr>
          <a:xfrm rot="-3655814">
            <a:off x="7148915" y="4655664"/>
            <a:ext cx="3082279" cy="2649454"/>
          </a:xfrm>
          <a:prstGeom prst="triangle">
            <a:avLst>
              <a:gd name="adj" fmla="val 50000"/>
            </a:avLst>
          </a:prstGeom>
          <a:noFill/>
          <a:ln w="2857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" name="Google Shape;84;p4"/>
          <p:cNvSpPr/>
          <p:nvPr/>
        </p:nvSpPr>
        <p:spPr>
          <a:xfrm rot="5400000">
            <a:off x="9350227" y="2772892"/>
            <a:ext cx="1013700" cy="1371600"/>
          </a:xfrm>
          <a:prstGeom prst="triangle">
            <a:avLst>
              <a:gd name="adj" fmla="val 50000"/>
            </a:avLst>
          </a:prstGeom>
          <a:noFill/>
          <a:ln w="2857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85;p4"/>
          <p:cNvSpPr txBox="1"/>
          <p:nvPr/>
        </p:nvSpPr>
        <p:spPr>
          <a:xfrm rot="5400000" flipH="1">
            <a:off x="-677650" y="6348325"/>
            <a:ext cx="15798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3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SLIDESMANIA.COM</a:t>
            </a:r>
            <a:endParaRPr sz="1200">
              <a:solidFill>
                <a:schemeClr val="accent3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">
  <p:cSld name="SECTION_HEADER_1">
    <p:bg>
      <p:bgPr>
        <a:solidFill>
          <a:schemeClr val="accent2"/>
        </a:solidFill>
        <a:effectLst/>
      </p:bgPr>
    </p:bg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5"/>
          <p:cNvSpPr/>
          <p:nvPr/>
        </p:nvSpPr>
        <p:spPr>
          <a:xfrm>
            <a:off x="11498810" y="6251372"/>
            <a:ext cx="479700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" name="Google Shape;88;p5"/>
          <p:cNvSpPr txBox="1">
            <a:spLocks noGrp="1"/>
          </p:cNvSpPr>
          <p:nvPr>
            <p:ph type="title"/>
          </p:nvPr>
        </p:nvSpPr>
        <p:spPr>
          <a:xfrm>
            <a:off x="1465413" y="2994838"/>
            <a:ext cx="9443400" cy="1122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endParaRPr/>
          </a:p>
        </p:txBody>
      </p:sp>
      <p:sp>
        <p:nvSpPr>
          <p:cNvPr id="89" name="Google Shape;89;p5"/>
          <p:cNvSpPr txBox="1">
            <a:spLocks noGrp="1"/>
          </p:cNvSpPr>
          <p:nvPr>
            <p:ph type="sldNum" idx="12"/>
          </p:nvPr>
        </p:nvSpPr>
        <p:spPr>
          <a:xfrm>
            <a:off x="113728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>
                <a:solidFill>
                  <a:schemeClr val="accent2"/>
                </a:solidFill>
              </a:defRPr>
            </a:lvl1pPr>
            <a:lvl2pPr lvl="1" rtl="0">
              <a:buNone/>
              <a:defRPr>
                <a:solidFill>
                  <a:schemeClr val="accent2"/>
                </a:solidFill>
              </a:defRPr>
            </a:lvl2pPr>
            <a:lvl3pPr lvl="2" rtl="0">
              <a:buNone/>
              <a:defRPr>
                <a:solidFill>
                  <a:schemeClr val="accent2"/>
                </a:solidFill>
              </a:defRPr>
            </a:lvl3pPr>
            <a:lvl4pPr lvl="3" rtl="0">
              <a:buNone/>
              <a:defRPr>
                <a:solidFill>
                  <a:schemeClr val="accent2"/>
                </a:solidFill>
              </a:defRPr>
            </a:lvl4pPr>
            <a:lvl5pPr lvl="4" rtl="0">
              <a:buNone/>
              <a:defRPr>
                <a:solidFill>
                  <a:schemeClr val="accent2"/>
                </a:solidFill>
              </a:defRPr>
            </a:lvl5pPr>
            <a:lvl6pPr lvl="5" rtl="0">
              <a:buNone/>
              <a:defRPr>
                <a:solidFill>
                  <a:schemeClr val="accent2"/>
                </a:solidFill>
              </a:defRPr>
            </a:lvl6pPr>
            <a:lvl7pPr lvl="6" rtl="0">
              <a:buNone/>
              <a:defRPr>
                <a:solidFill>
                  <a:schemeClr val="accent2"/>
                </a:solidFill>
              </a:defRPr>
            </a:lvl7pPr>
            <a:lvl8pPr lvl="7" rtl="0">
              <a:buNone/>
              <a:defRPr>
                <a:solidFill>
                  <a:schemeClr val="accent2"/>
                </a:solidFill>
              </a:defRPr>
            </a:lvl8pPr>
            <a:lvl9pPr lvl="8" rtl="0">
              <a:buNone/>
              <a:defRPr>
                <a:solidFill>
                  <a:schemeClr val="accent2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0" name="Google Shape;90;p5"/>
          <p:cNvSpPr/>
          <p:nvPr/>
        </p:nvSpPr>
        <p:spPr>
          <a:xfrm>
            <a:off x="495851" y="346403"/>
            <a:ext cx="476700" cy="476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5"/>
          <p:cNvSpPr/>
          <p:nvPr/>
        </p:nvSpPr>
        <p:spPr>
          <a:xfrm rot="5400000">
            <a:off x="-50546" y="972117"/>
            <a:ext cx="731400" cy="6306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5"/>
          <p:cNvSpPr/>
          <p:nvPr/>
        </p:nvSpPr>
        <p:spPr>
          <a:xfrm rot="-5400000">
            <a:off x="410010" y="1365079"/>
            <a:ext cx="731400" cy="630600"/>
          </a:xfrm>
          <a:prstGeom prst="triangle">
            <a:avLst>
              <a:gd name="adj" fmla="val 50000"/>
            </a:avLst>
          </a:pr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5"/>
          <p:cNvSpPr/>
          <p:nvPr/>
        </p:nvSpPr>
        <p:spPr>
          <a:xfrm rot="5400000">
            <a:off x="1358051" y="-685786"/>
            <a:ext cx="1013700" cy="1371600"/>
          </a:xfrm>
          <a:prstGeom prst="triangle">
            <a:avLst>
              <a:gd name="adj" fmla="val 50000"/>
            </a:avLst>
          </a:pr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5"/>
          <p:cNvSpPr/>
          <p:nvPr/>
        </p:nvSpPr>
        <p:spPr>
          <a:xfrm>
            <a:off x="768568" y="2683737"/>
            <a:ext cx="381600" cy="396600"/>
          </a:xfrm>
          <a:prstGeom prst="ellipse">
            <a:avLst/>
          </a:pr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5"/>
          <p:cNvSpPr/>
          <p:nvPr/>
        </p:nvSpPr>
        <p:spPr>
          <a:xfrm rot="-1697381">
            <a:off x="-374411" y="2322753"/>
            <a:ext cx="1261580" cy="33690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5"/>
          <p:cNvSpPr/>
          <p:nvPr/>
        </p:nvSpPr>
        <p:spPr>
          <a:xfrm rot="-1299682">
            <a:off x="1781334" y="-186426"/>
            <a:ext cx="1048439" cy="957411"/>
          </a:xfrm>
          <a:prstGeom prst="pie">
            <a:avLst>
              <a:gd name="adj1" fmla="val 0"/>
              <a:gd name="adj2" fmla="val 10837342"/>
            </a:avLst>
          </a:prstGeom>
          <a:noFill/>
          <a:ln w="2857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5"/>
          <p:cNvSpPr/>
          <p:nvPr/>
        </p:nvSpPr>
        <p:spPr>
          <a:xfrm>
            <a:off x="9672276" y="823096"/>
            <a:ext cx="765300" cy="765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5"/>
          <p:cNvSpPr/>
          <p:nvPr/>
        </p:nvSpPr>
        <p:spPr>
          <a:xfrm>
            <a:off x="3008715" y="0"/>
            <a:ext cx="1816779" cy="217699"/>
          </a:xfrm>
          <a:custGeom>
            <a:avLst/>
            <a:gdLst/>
            <a:ahLst/>
            <a:cxnLst/>
            <a:rect l="l" t="t" r="r" b="b"/>
            <a:pathLst>
              <a:path w="1816779" h="217699" extrusionOk="0">
                <a:moveTo>
                  <a:pt x="1617042" y="171367"/>
                </a:moveTo>
                <a:cubicBezTo>
                  <a:pt x="1629842" y="171367"/>
                  <a:pt x="1640216" y="181739"/>
                  <a:pt x="1640216" y="194532"/>
                </a:cubicBezTo>
                <a:cubicBezTo>
                  <a:pt x="1640216" y="207326"/>
                  <a:pt x="1629842" y="217698"/>
                  <a:pt x="1617042" y="217698"/>
                </a:cubicBezTo>
                <a:cubicBezTo>
                  <a:pt x="1604245" y="217698"/>
                  <a:pt x="1593871" y="207326"/>
                  <a:pt x="1593871" y="194532"/>
                </a:cubicBezTo>
                <a:cubicBezTo>
                  <a:pt x="1593871" y="181739"/>
                  <a:pt x="1604245" y="171367"/>
                  <a:pt x="1617042" y="171367"/>
                </a:cubicBezTo>
                <a:close/>
                <a:moveTo>
                  <a:pt x="1439956" y="171367"/>
                </a:moveTo>
                <a:cubicBezTo>
                  <a:pt x="1452751" y="171367"/>
                  <a:pt x="1463121" y="181739"/>
                  <a:pt x="1463121" y="194533"/>
                </a:cubicBezTo>
                <a:cubicBezTo>
                  <a:pt x="1463121" y="207327"/>
                  <a:pt x="1452751" y="217698"/>
                  <a:pt x="1439956" y="217698"/>
                </a:cubicBezTo>
                <a:cubicBezTo>
                  <a:pt x="1427162" y="217698"/>
                  <a:pt x="1416791" y="207327"/>
                  <a:pt x="1416791" y="194533"/>
                </a:cubicBezTo>
                <a:cubicBezTo>
                  <a:pt x="1416791" y="181739"/>
                  <a:pt x="1427162" y="171367"/>
                  <a:pt x="1439956" y="171367"/>
                </a:cubicBezTo>
                <a:close/>
                <a:moveTo>
                  <a:pt x="1262857" y="171367"/>
                </a:moveTo>
                <a:cubicBezTo>
                  <a:pt x="1275651" y="171367"/>
                  <a:pt x="1286024" y="181739"/>
                  <a:pt x="1286024" y="194533"/>
                </a:cubicBezTo>
                <a:cubicBezTo>
                  <a:pt x="1286024" y="207327"/>
                  <a:pt x="1275651" y="217698"/>
                  <a:pt x="1262857" y="217698"/>
                </a:cubicBezTo>
                <a:cubicBezTo>
                  <a:pt x="1250062" y="217698"/>
                  <a:pt x="1239690" y="207327"/>
                  <a:pt x="1239690" y="194533"/>
                </a:cubicBezTo>
                <a:cubicBezTo>
                  <a:pt x="1239690" y="181739"/>
                  <a:pt x="1250062" y="171367"/>
                  <a:pt x="1262857" y="171367"/>
                </a:cubicBezTo>
                <a:close/>
                <a:moveTo>
                  <a:pt x="1085766" y="171367"/>
                </a:moveTo>
                <a:cubicBezTo>
                  <a:pt x="1098562" y="171367"/>
                  <a:pt x="1108934" y="181739"/>
                  <a:pt x="1108934" y="194533"/>
                </a:cubicBezTo>
                <a:cubicBezTo>
                  <a:pt x="1108934" y="207327"/>
                  <a:pt x="1098562" y="217699"/>
                  <a:pt x="1085766" y="217699"/>
                </a:cubicBezTo>
                <a:cubicBezTo>
                  <a:pt x="1072968" y="217699"/>
                  <a:pt x="1062595" y="207327"/>
                  <a:pt x="1062595" y="194533"/>
                </a:cubicBezTo>
                <a:cubicBezTo>
                  <a:pt x="1062595" y="181739"/>
                  <a:pt x="1072968" y="171367"/>
                  <a:pt x="1085766" y="171367"/>
                </a:cubicBezTo>
                <a:close/>
                <a:moveTo>
                  <a:pt x="908665" y="171367"/>
                </a:moveTo>
                <a:cubicBezTo>
                  <a:pt x="921459" y="171367"/>
                  <a:pt x="931828" y="181739"/>
                  <a:pt x="931828" y="194533"/>
                </a:cubicBezTo>
                <a:cubicBezTo>
                  <a:pt x="931828" y="207327"/>
                  <a:pt x="921459" y="217699"/>
                  <a:pt x="908665" y="217699"/>
                </a:cubicBezTo>
                <a:cubicBezTo>
                  <a:pt x="895866" y="217699"/>
                  <a:pt x="885499" y="207327"/>
                  <a:pt x="885499" y="194533"/>
                </a:cubicBezTo>
                <a:cubicBezTo>
                  <a:pt x="885499" y="181739"/>
                  <a:pt x="895866" y="171367"/>
                  <a:pt x="908665" y="171367"/>
                </a:cubicBezTo>
                <a:close/>
                <a:moveTo>
                  <a:pt x="731567" y="171367"/>
                </a:moveTo>
                <a:cubicBezTo>
                  <a:pt x="744362" y="171367"/>
                  <a:pt x="754734" y="181739"/>
                  <a:pt x="754734" y="194533"/>
                </a:cubicBezTo>
                <a:cubicBezTo>
                  <a:pt x="754734" y="207327"/>
                  <a:pt x="744362" y="217699"/>
                  <a:pt x="731567" y="217699"/>
                </a:cubicBezTo>
                <a:cubicBezTo>
                  <a:pt x="718773" y="217699"/>
                  <a:pt x="708401" y="207327"/>
                  <a:pt x="708401" y="194533"/>
                </a:cubicBezTo>
                <a:cubicBezTo>
                  <a:pt x="708401" y="181739"/>
                  <a:pt x="718773" y="171367"/>
                  <a:pt x="731567" y="171367"/>
                </a:cubicBezTo>
                <a:close/>
                <a:moveTo>
                  <a:pt x="554465" y="171367"/>
                </a:moveTo>
                <a:cubicBezTo>
                  <a:pt x="567259" y="171367"/>
                  <a:pt x="577631" y="181739"/>
                  <a:pt x="577631" y="194533"/>
                </a:cubicBezTo>
                <a:cubicBezTo>
                  <a:pt x="577631" y="207327"/>
                  <a:pt x="567259" y="217699"/>
                  <a:pt x="554465" y="217699"/>
                </a:cubicBezTo>
                <a:cubicBezTo>
                  <a:pt x="541670" y="217699"/>
                  <a:pt x="531298" y="207327"/>
                  <a:pt x="531298" y="194533"/>
                </a:cubicBezTo>
                <a:cubicBezTo>
                  <a:pt x="531298" y="181739"/>
                  <a:pt x="541670" y="171367"/>
                  <a:pt x="554465" y="171367"/>
                </a:cubicBezTo>
                <a:close/>
                <a:moveTo>
                  <a:pt x="377367" y="171367"/>
                </a:moveTo>
                <a:cubicBezTo>
                  <a:pt x="390163" y="171367"/>
                  <a:pt x="400533" y="181739"/>
                  <a:pt x="400533" y="194533"/>
                </a:cubicBezTo>
                <a:cubicBezTo>
                  <a:pt x="400533" y="207327"/>
                  <a:pt x="390163" y="217699"/>
                  <a:pt x="377367" y="217699"/>
                </a:cubicBezTo>
                <a:cubicBezTo>
                  <a:pt x="364573" y="217699"/>
                  <a:pt x="354201" y="207327"/>
                  <a:pt x="354201" y="194533"/>
                </a:cubicBezTo>
                <a:cubicBezTo>
                  <a:pt x="354201" y="181739"/>
                  <a:pt x="364573" y="171367"/>
                  <a:pt x="377367" y="171367"/>
                </a:cubicBezTo>
                <a:close/>
                <a:moveTo>
                  <a:pt x="200264" y="171367"/>
                </a:moveTo>
                <a:cubicBezTo>
                  <a:pt x="213058" y="171367"/>
                  <a:pt x="223430" y="181739"/>
                  <a:pt x="223430" y="194533"/>
                </a:cubicBezTo>
                <a:cubicBezTo>
                  <a:pt x="223430" y="207327"/>
                  <a:pt x="213058" y="217699"/>
                  <a:pt x="200264" y="217699"/>
                </a:cubicBezTo>
                <a:cubicBezTo>
                  <a:pt x="187470" y="217699"/>
                  <a:pt x="177098" y="207327"/>
                  <a:pt x="177098" y="194533"/>
                </a:cubicBezTo>
                <a:cubicBezTo>
                  <a:pt x="177098" y="181739"/>
                  <a:pt x="187470" y="171367"/>
                  <a:pt x="200264" y="171367"/>
                </a:cubicBezTo>
                <a:close/>
                <a:moveTo>
                  <a:pt x="23166" y="171367"/>
                </a:moveTo>
                <a:cubicBezTo>
                  <a:pt x="35960" y="171367"/>
                  <a:pt x="46332" y="181739"/>
                  <a:pt x="46332" y="194533"/>
                </a:cubicBezTo>
                <a:cubicBezTo>
                  <a:pt x="46332" y="207327"/>
                  <a:pt x="35960" y="217699"/>
                  <a:pt x="23166" y="217699"/>
                </a:cubicBezTo>
                <a:cubicBezTo>
                  <a:pt x="10372" y="217699"/>
                  <a:pt x="0" y="207327"/>
                  <a:pt x="0" y="194533"/>
                </a:cubicBezTo>
                <a:cubicBezTo>
                  <a:pt x="0" y="181739"/>
                  <a:pt x="10372" y="171367"/>
                  <a:pt x="23166" y="171367"/>
                </a:cubicBezTo>
                <a:close/>
                <a:moveTo>
                  <a:pt x="1791548" y="171362"/>
                </a:moveTo>
                <a:cubicBezTo>
                  <a:pt x="1804342" y="171362"/>
                  <a:pt x="1814714" y="181734"/>
                  <a:pt x="1814714" y="194528"/>
                </a:cubicBezTo>
                <a:cubicBezTo>
                  <a:pt x="1814714" y="207322"/>
                  <a:pt x="1804342" y="217694"/>
                  <a:pt x="1791548" y="217694"/>
                </a:cubicBezTo>
                <a:cubicBezTo>
                  <a:pt x="1778754" y="217694"/>
                  <a:pt x="1768382" y="207322"/>
                  <a:pt x="1768382" y="194528"/>
                </a:cubicBezTo>
                <a:cubicBezTo>
                  <a:pt x="1768382" y="181734"/>
                  <a:pt x="1778754" y="171362"/>
                  <a:pt x="1791548" y="171362"/>
                </a:cubicBezTo>
                <a:close/>
                <a:moveTo>
                  <a:pt x="1619108" y="4"/>
                </a:moveTo>
                <a:cubicBezTo>
                  <a:pt x="1631907" y="4"/>
                  <a:pt x="1642281" y="10376"/>
                  <a:pt x="1642281" y="23170"/>
                </a:cubicBezTo>
                <a:cubicBezTo>
                  <a:pt x="1642281" y="35964"/>
                  <a:pt x="1631907" y="46336"/>
                  <a:pt x="1619108" y="46336"/>
                </a:cubicBezTo>
                <a:cubicBezTo>
                  <a:pt x="1606311" y="46336"/>
                  <a:pt x="1595936" y="35964"/>
                  <a:pt x="1595936" y="23170"/>
                </a:cubicBezTo>
                <a:cubicBezTo>
                  <a:pt x="1595936" y="10376"/>
                  <a:pt x="1606311" y="4"/>
                  <a:pt x="1619108" y="4"/>
                </a:cubicBezTo>
                <a:close/>
                <a:moveTo>
                  <a:pt x="1442021" y="4"/>
                </a:moveTo>
                <a:cubicBezTo>
                  <a:pt x="1454816" y="4"/>
                  <a:pt x="1465185" y="10376"/>
                  <a:pt x="1465185" y="23170"/>
                </a:cubicBezTo>
                <a:cubicBezTo>
                  <a:pt x="1465185" y="35964"/>
                  <a:pt x="1454816" y="46336"/>
                  <a:pt x="1442021" y="46336"/>
                </a:cubicBezTo>
                <a:cubicBezTo>
                  <a:pt x="1429229" y="46336"/>
                  <a:pt x="1418856" y="35964"/>
                  <a:pt x="1418856" y="23170"/>
                </a:cubicBezTo>
                <a:cubicBezTo>
                  <a:pt x="1418856" y="10376"/>
                  <a:pt x="1429229" y="4"/>
                  <a:pt x="1442021" y="4"/>
                </a:cubicBezTo>
                <a:close/>
                <a:moveTo>
                  <a:pt x="1264923" y="4"/>
                </a:moveTo>
                <a:cubicBezTo>
                  <a:pt x="1277717" y="4"/>
                  <a:pt x="1288089" y="10376"/>
                  <a:pt x="1288089" y="23170"/>
                </a:cubicBezTo>
                <a:cubicBezTo>
                  <a:pt x="1288089" y="35964"/>
                  <a:pt x="1277717" y="46336"/>
                  <a:pt x="1264923" y="46336"/>
                </a:cubicBezTo>
                <a:cubicBezTo>
                  <a:pt x="1252127" y="46336"/>
                  <a:pt x="1241757" y="35964"/>
                  <a:pt x="1241757" y="23170"/>
                </a:cubicBezTo>
                <a:cubicBezTo>
                  <a:pt x="1241757" y="10376"/>
                  <a:pt x="1252127" y="4"/>
                  <a:pt x="1264923" y="4"/>
                </a:cubicBezTo>
                <a:close/>
                <a:moveTo>
                  <a:pt x="1087831" y="4"/>
                </a:moveTo>
                <a:cubicBezTo>
                  <a:pt x="1100628" y="4"/>
                  <a:pt x="1110999" y="10376"/>
                  <a:pt x="1110999" y="23170"/>
                </a:cubicBezTo>
                <a:cubicBezTo>
                  <a:pt x="1110999" y="35964"/>
                  <a:pt x="1100628" y="46336"/>
                  <a:pt x="1087831" y="46336"/>
                </a:cubicBezTo>
                <a:cubicBezTo>
                  <a:pt x="1075034" y="46336"/>
                  <a:pt x="1064661" y="35964"/>
                  <a:pt x="1064661" y="23170"/>
                </a:cubicBezTo>
                <a:cubicBezTo>
                  <a:pt x="1064661" y="10376"/>
                  <a:pt x="1075034" y="4"/>
                  <a:pt x="1087831" y="4"/>
                </a:cubicBezTo>
                <a:close/>
                <a:moveTo>
                  <a:pt x="910730" y="4"/>
                </a:moveTo>
                <a:cubicBezTo>
                  <a:pt x="923521" y="4"/>
                  <a:pt x="933893" y="10376"/>
                  <a:pt x="933893" y="23170"/>
                </a:cubicBezTo>
                <a:cubicBezTo>
                  <a:pt x="933893" y="35964"/>
                  <a:pt x="923521" y="46336"/>
                  <a:pt x="910730" y="46336"/>
                </a:cubicBezTo>
                <a:cubicBezTo>
                  <a:pt x="897929" y="46336"/>
                  <a:pt x="887563" y="35964"/>
                  <a:pt x="887563" y="23170"/>
                </a:cubicBezTo>
                <a:cubicBezTo>
                  <a:pt x="887563" y="10376"/>
                  <a:pt x="897929" y="4"/>
                  <a:pt x="910730" y="4"/>
                </a:cubicBezTo>
                <a:close/>
                <a:moveTo>
                  <a:pt x="733632" y="4"/>
                </a:moveTo>
                <a:cubicBezTo>
                  <a:pt x="746426" y="4"/>
                  <a:pt x="756798" y="10376"/>
                  <a:pt x="756798" y="23170"/>
                </a:cubicBezTo>
                <a:cubicBezTo>
                  <a:pt x="756798" y="35964"/>
                  <a:pt x="746426" y="46336"/>
                  <a:pt x="733632" y="46336"/>
                </a:cubicBezTo>
                <a:cubicBezTo>
                  <a:pt x="720838" y="46336"/>
                  <a:pt x="710465" y="35964"/>
                  <a:pt x="710465" y="23170"/>
                </a:cubicBezTo>
                <a:cubicBezTo>
                  <a:pt x="710465" y="10376"/>
                  <a:pt x="720838" y="4"/>
                  <a:pt x="733632" y="4"/>
                </a:cubicBezTo>
                <a:close/>
                <a:moveTo>
                  <a:pt x="556529" y="4"/>
                </a:moveTo>
                <a:cubicBezTo>
                  <a:pt x="569323" y="4"/>
                  <a:pt x="579696" y="10376"/>
                  <a:pt x="579696" y="23170"/>
                </a:cubicBezTo>
                <a:cubicBezTo>
                  <a:pt x="579696" y="35964"/>
                  <a:pt x="569323" y="46336"/>
                  <a:pt x="556529" y="46336"/>
                </a:cubicBezTo>
                <a:cubicBezTo>
                  <a:pt x="543735" y="46336"/>
                  <a:pt x="533364" y="35964"/>
                  <a:pt x="533364" y="23170"/>
                </a:cubicBezTo>
                <a:cubicBezTo>
                  <a:pt x="533364" y="10376"/>
                  <a:pt x="543735" y="4"/>
                  <a:pt x="556529" y="4"/>
                </a:cubicBezTo>
                <a:close/>
                <a:moveTo>
                  <a:pt x="379432" y="4"/>
                </a:moveTo>
                <a:cubicBezTo>
                  <a:pt x="392227" y="4"/>
                  <a:pt x="402597" y="10376"/>
                  <a:pt x="402597" y="23170"/>
                </a:cubicBezTo>
                <a:cubicBezTo>
                  <a:pt x="402597" y="35964"/>
                  <a:pt x="392227" y="46336"/>
                  <a:pt x="379432" y="46336"/>
                </a:cubicBezTo>
                <a:cubicBezTo>
                  <a:pt x="366638" y="46336"/>
                  <a:pt x="356265" y="35964"/>
                  <a:pt x="356265" y="23170"/>
                </a:cubicBezTo>
                <a:cubicBezTo>
                  <a:pt x="356265" y="10376"/>
                  <a:pt x="366638" y="4"/>
                  <a:pt x="379432" y="4"/>
                </a:cubicBezTo>
                <a:close/>
                <a:moveTo>
                  <a:pt x="202330" y="4"/>
                </a:moveTo>
                <a:cubicBezTo>
                  <a:pt x="215124" y="4"/>
                  <a:pt x="225496" y="10376"/>
                  <a:pt x="225496" y="23170"/>
                </a:cubicBezTo>
                <a:cubicBezTo>
                  <a:pt x="225496" y="35964"/>
                  <a:pt x="215124" y="46336"/>
                  <a:pt x="202330" y="46336"/>
                </a:cubicBezTo>
                <a:cubicBezTo>
                  <a:pt x="189536" y="46336"/>
                  <a:pt x="179164" y="35964"/>
                  <a:pt x="179164" y="23170"/>
                </a:cubicBezTo>
                <a:cubicBezTo>
                  <a:pt x="179164" y="10376"/>
                  <a:pt x="189536" y="4"/>
                  <a:pt x="202330" y="4"/>
                </a:cubicBezTo>
                <a:close/>
                <a:moveTo>
                  <a:pt x="25232" y="4"/>
                </a:moveTo>
                <a:cubicBezTo>
                  <a:pt x="38026" y="4"/>
                  <a:pt x="48398" y="10376"/>
                  <a:pt x="48398" y="23170"/>
                </a:cubicBezTo>
                <a:cubicBezTo>
                  <a:pt x="48398" y="35964"/>
                  <a:pt x="38026" y="46336"/>
                  <a:pt x="25232" y="46336"/>
                </a:cubicBezTo>
                <a:cubicBezTo>
                  <a:pt x="12438" y="46336"/>
                  <a:pt x="2066" y="35964"/>
                  <a:pt x="2066" y="23170"/>
                </a:cubicBezTo>
                <a:cubicBezTo>
                  <a:pt x="2066" y="10376"/>
                  <a:pt x="12438" y="4"/>
                  <a:pt x="25232" y="4"/>
                </a:cubicBezTo>
                <a:close/>
                <a:moveTo>
                  <a:pt x="1793613" y="0"/>
                </a:moveTo>
                <a:cubicBezTo>
                  <a:pt x="1806407" y="0"/>
                  <a:pt x="1816779" y="10371"/>
                  <a:pt x="1816779" y="23165"/>
                </a:cubicBezTo>
                <a:cubicBezTo>
                  <a:pt x="1816779" y="35959"/>
                  <a:pt x="1806407" y="46331"/>
                  <a:pt x="1793613" y="46331"/>
                </a:cubicBezTo>
                <a:cubicBezTo>
                  <a:pt x="1780819" y="46331"/>
                  <a:pt x="1770447" y="35959"/>
                  <a:pt x="1770447" y="23165"/>
                </a:cubicBezTo>
                <a:cubicBezTo>
                  <a:pt x="1770447" y="10371"/>
                  <a:pt x="1780819" y="0"/>
                  <a:pt x="179361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5"/>
          <p:cNvSpPr/>
          <p:nvPr/>
        </p:nvSpPr>
        <p:spPr>
          <a:xfrm rot="5400000">
            <a:off x="-586321" y="3642880"/>
            <a:ext cx="1816779" cy="409710"/>
          </a:xfrm>
          <a:custGeom>
            <a:avLst/>
            <a:gdLst/>
            <a:ahLst/>
            <a:cxnLst/>
            <a:rect l="l" t="t" r="r" b="b"/>
            <a:pathLst>
              <a:path w="1816779" h="409710" extrusionOk="0">
                <a:moveTo>
                  <a:pt x="1617042" y="363379"/>
                </a:moveTo>
                <a:cubicBezTo>
                  <a:pt x="1629840" y="363379"/>
                  <a:pt x="1640215" y="373750"/>
                  <a:pt x="1640215" y="386544"/>
                </a:cubicBezTo>
                <a:cubicBezTo>
                  <a:pt x="1640215" y="399338"/>
                  <a:pt x="1629840" y="409710"/>
                  <a:pt x="1617042" y="409710"/>
                </a:cubicBezTo>
                <a:cubicBezTo>
                  <a:pt x="1604245" y="409710"/>
                  <a:pt x="1593871" y="399338"/>
                  <a:pt x="1593871" y="386544"/>
                </a:cubicBezTo>
                <a:cubicBezTo>
                  <a:pt x="1593871" y="373750"/>
                  <a:pt x="1604245" y="363379"/>
                  <a:pt x="1617042" y="363379"/>
                </a:cubicBezTo>
                <a:close/>
                <a:moveTo>
                  <a:pt x="1439955" y="363379"/>
                </a:moveTo>
                <a:cubicBezTo>
                  <a:pt x="1452749" y="363379"/>
                  <a:pt x="1463121" y="373750"/>
                  <a:pt x="1463121" y="386544"/>
                </a:cubicBezTo>
                <a:cubicBezTo>
                  <a:pt x="1463121" y="399338"/>
                  <a:pt x="1452749" y="409710"/>
                  <a:pt x="1439955" y="409710"/>
                </a:cubicBezTo>
                <a:cubicBezTo>
                  <a:pt x="1427162" y="409710"/>
                  <a:pt x="1416790" y="399338"/>
                  <a:pt x="1416790" y="386544"/>
                </a:cubicBezTo>
                <a:cubicBezTo>
                  <a:pt x="1416790" y="373750"/>
                  <a:pt x="1427162" y="363379"/>
                  <a:pt x="1439955" y="363379"/>
                </a:cubicBezTo>
                <a:close/>
                <a:moveTo>
                  <a:pt x="1262856" y="363379"/>
                </a:moveTo>
                <a:cubicBezTo>
                  <a:pt x="1275651" y="363379"/>
                  <a:pt x="1286022" y="373750"/>
                  <a:pt x="1286022" y="386544"/>
                </a:cubicBezTo>
                <a:cubicBezTo>
                  <a:pt x="1286022" y="399338"/>
                  <a:pt x="1275651" y="409710"/>
                  <a:pt x="1262856" y="409710"/>
                </a:cubicBezTo>
                <a:cubicBezTo>
                  <a:pt x="1250062" y="409710"/>
                  <a:pt x="1239690" y="399338"/>
                  <a:pt x="1239690" y="386544"/>
                </a:cubicBezTo>
                <a:cubicBezTo>
                  <a:pt x="1239690" y="373750"/>
                  <a:pt x="1250062" y="363379"/>
                  <a:pt x="1262856" y="363379"/>
                </a:cubicBezTo>
                <a:close/>
                <a:moveTo>
                  <a:pt x="1085765" y="363379"/>
                </a:moveTo>
                <a:cubicBezTo>
                  <a:pt x="1098562" y="363379"/>
                  <a:pt x="1108934" y="373750"/>
                  <a:pt x="1108934" y="386544"/>
                </a:cubicBezTo>
                <a:cubicBezTo>
                  <a:pt x="1108934" y="399338"/>
                  <a:pt x="1098562" y="409710"/>
                  <a:pt x="1085765" y="409710"/>
                </a:cubicBezTo>
                <a:cubicBezTo>
                  <a:pt x="1072968" y="409710"/>
                  <a:pt x="1062595" y="399338"/>
                  <a:pt x="1062595" y="386544"/>
                </a:cubicBezTo>
                <a:cubicBezTo>
                  <a:pt x="1062595" y="373750"/>
                  <a:pt x="1072968" y="363379"/>
                  <a:pt x="1085765" y="363379"/>
                </a:cubicBezTo>
                <a:close/>
                <a:moveTo>
                  <a:pt x="908665" y="363379"/>
                </a:moveTo>
                <a:cubicBezTo>
                  <a:pt x="921456" y="363379"/>
                  <a:pt x="931828" y="373750"/>
                  <a:pt x="931828" y="386544"/>
                </a:cubicBezTo>
                <a:cubicBezTo>
                  <a:pt x="931828" y="399338"/>
                  <a:pt x="921456" y="409710"/>
                  <a:pt x="908665" y="409710"/>
                </a:cubicBezTo>
                <a:cubicBezTo>
                  <a:pt x="895866" y="409710"/>
                  <a:pt x="885499" y="399338"/>
                  <a:pt x="885499" y="386544"/>
                </a:cubicBezTo>
                <a:cubicBezTo>
                  <a:pt x="885499" y="373750"/>
                  <a:pt x="895866" y="363379"/>
                  <a:pt x="908665" y="363379"/>
                </a:cubicBezTo>
                <a:close/>
                <a:moveTo>
                  <a:pt x="731567" y="363379"/>
                </a:moveTo>
                <a:cubicBezTo>
                  <a:pt x="744361" y="363379"/>
                  <a:pt x="754733" y="373750"/>
                  <a:pt x="754733" y="386544"/>
                </a:cubicBezTo>
                <a:cubicBezTo>
                  <a:pt x="754733" y="399338"/>
                  <a:pt x="744361" y="409710"/>
                  <a:pt x="731567" y="409710"/>
                </a:cubicBezTo>
                <a:cubicBezTo>
                  <a:pt x="718772" y="409710"/>
                  <a:pt x="708400" y="399338"/>
                  <a:pt x="708400" y="386544"/>
                </a:cubicBezTo>
                <a:cubicBezTo>
                  <a:pt x="708400" y="373750"/>
                  <a:pt x="718772" y="363379"/>
                  <a:pt x="731567" y="363379"/>
                </a:cubicBezTo>
                <a:close/>
                <a:moveTo>
                  <a:pt x="554464" y="363379"/>
                </a:moveTo>
                <a:cubicBezTo>
                  <a:pt x="567258" y="363379"/>
                  <a:pt x="577630" y="373750"/>
                  <a:pt x="577630" y="386545"/>
                </a:cubicBezTo>
                <a:cubicBezTo>
                  <a:pt x="577630" y="399338"/>
                  <a:pt x="567258" y="409710"/>
                  <a:pt x="554464" y="409710"/>
                </a:cubicBezTo>
                <a:cubicBezTo>
                  <a:pt x="541670" y="409710"/>
                  <a:pt x="531298" y="399338"/>
                  <a:pt x="531298" y="386545"/>
                </a:cubicBezTo>
                <a:cubicBezTo>
                  <a:pt x="531298" y="373750"/>
                  <a:pt x="541670" y="363379"/>
                  <a:pt x="554464" y="363379"/>
                </a:cubicBezTo>
                <a:close/>
                <a:moveTo>
                  <a:pt x="377367" y="363379"/>
                </a:moveTo>
                <a:cubicBezTo>
                  <a:pt x="390162" y="363379"/>
                  <a:pt x="400533" y="373750"/>
                  <a:pt x="400533" y="386545"/>
                </a:cubicBezTo>
                <a:cubicBezTo>
                  <a:pt x="400533" y="399338"/>
                  <a:pt x="390162" y="409710"/>
                  <a:pt x="377367" y="409710"/>
                </a:cubicBezTo>
                <a:cubicBezTo>
                  <a:pt x="364573" y="409710"/>
                  <a:pt x="354200" y="399338"/>
                  <a:pt x="354200" y="386545"/>
                </a:cubicBezTo>
                <a:cubicBezTo>
                  <a:pt x="354200" y="373750"/>
                  <a:pt x="364573" y="363379"/>
                  <a:pt x="377367" y="363379"/>
                </a:cubicBezTo>
                <a:close/>
                <a:moveTo>
                  <a:pt x="200264" y="363379"/>
                </a:moveTo>
                <a:cubicBezTo>
                  <a:pt x="213058" y="363379"/>
                  <a:pt x="223430" y="373750"/>
                  <a:pt x="223430" y="386545"/>
                </a:cubicBezTo>
                <a:cubicBezTo>
                  <a:pt x="223430" y="399338"/>
                  <a:pt x="213058" y="409710"/>
                  <a:pt x="200264" y="409710"/>
                </a:cubicBezTo>
                <a:cubicBezTo>
                  <a:pt x="187470" y="409710"/>
                  <a:pt x="177098" y="399338"/>
                  <a:pt x="177098" y="386545"/>
                </a:cubicBezTo>
                <a:cubicBezTo>
                  <a:pt x="177098" y="373750"/>
                  <a:pt x="187470" y="363379"/>
                  <a:pt x="200264" y="363379"/>
                </a:cubicBezTo>
                <a:close/>
                <a:moveTo>
                  <a:pt x="23166" y="363379"/>
                </a:moveTo>
                <a:cubicBezTo>
                  <a:pt x="35960" y="363379"/>
                  <a:pt x="46332" y="373750"/>
                  <a:pt x="46332" y="386545"/>
                </a:cubicBezTo>
                <a:cubicBezTo>
                  <a:pt x="46332" y="399338"/>
                  <a:pt x="35960" y="409710"/>
                  <a:pt x="23166" y="409710"/>
                </a:cubicBezTo>
                <a:cubicBezTo>
                  <a:pt x="10372" y="409710"/>
                  <a:pt x="0" y="399338"/>
                  <a:pt x="0" y="386545"/>
                </a:cubicBezTo>
                <a:cubicBezTo>
                  <a:pt x="0" y="373750"/>
                  <a:pt x="10372" y="363379"/>
                  <a:pt x="23166" y="363379"/>
                </a:cubicBezTo>
                <a:close/>
                <a:moveTo>
                  <a:pt x="1791548" y="363373"/>
                </a:moveTo>
                <a:cubicBezTo>
                  <a:pt x="1804342" y="363373"/>
                  <a:pt x="1814714" y="373745"/>
                  <a:pt x="1814714" y="386539"/>
                </a:cubicBezTo>
                <a:cubicBezTo>
                  <a:pt x="1814714" y="399334"/>
                  <a:pt x="1804342" y="409705"/>
                  <a:pt x="1791548" y="409705"/>
                </a:cubicBezTo>
                <a:cubicBezTo>
                  <a:pt x="1778754" y="409705"/>
                  <a:pt x="1768382" y="399334"/>
                  <a:pt x="1768382" y="386539"/>
                </a:cubicBezTo>
                <a:cubicBezTo>
                  <a:pt x="1768382" y="373745"/>
                  <a:pt x="1778754" y="363373"/>
                  <a:pt x="1791548" y="363373"/>
                </a:cubicBezTo>
                <a:close/>
                <a:moveTo>
                  <a:pt x="1617042" y="171367"/>
                </a:moveTo>
                <a:cubicBezTo>
                  <a:pt x="1629842" y="171367"/>
                  <a:pt x="1640216" y="181739"/>
                  <a:pt x="1640216" y="194532"/>
                </a:cubicBezTo>
                <a:cubicBezTo>
                  <a:pt x="1640216" y="207326"/>
                  <a:pt x="1629842" y="217698"/>
                  <a:pt x="1617042" y="217698"/>
                </a:cubicBezTo>
                <a:cubicBezTo>
                  <a:pt x="1604245" y="217698"/>
                  <a:pt x="1593871" y="207326"/>
                  <a:pt x="1593871" y="194532"/>
                </a:cubicBezTo>
                <a:cubicBezTo>
                  <a:pt x="1593871" y="181739"/>
                  <a:pt x="1604245" y="171367"/>
                  <a:pt x="1617042" y="171367"/>
                </a:cubicBezTo>
                <a:close/>
                <a:moveTo>
                  <a:pt x="1439956" y="171367"/>
                </a:moveTo>
                <a:cubicBezTo>
                  <a:pt x="1452751" y="171367"/>
                  <a:pt x="1463121" y="181739"/>
                  <a:pt x="1463121" y="194533"/>
                </a:cubicBezTo>
                <a:cubicBezTo>
                  <a:pt x="1463121" y="207327"/>
                  <a:pt x="1452751" y="217698"/>
                  <a:pt x="1439956" y="217698"/>
                </a:cubicBezTo>
                <a:cubicBezTo>
                  <a:pt x="1427162" y="217698"/>
                  <a:pt x="1416791" y="207327"/>
                  <a:pt x="1416791" y="194533"/>
                </a:cubicBezTo>
                <a:cubicBezTo>
                  <a:pt x="1416791" y="181739"/>
                  <a:pt x="1427162" y="171367"/>
                  <a:pt x="1439956" y="171367"/>
                </a:cubicBezTo>
                <a:close/>
                <a:moveTo>
                  <a:pt x="1262857" y="171367"/>
                </a:moveTo>
                <a:cubicBezTo>
                  <a:pt x="1275651" y="171367"/>
                  <a:pt x="1286024" y="181739"/>
                  <a:pt x="1286024" y="194533"/>
                </a:cubicBezTo>
                <a:cubicBezTo>
                  <a:pt x="1286024" y="207327"/>
                  <a:pt x="1275651" y="217698"/>
                  <a:pt x="1262857" y="217698"/>
                </a:cubicBezTo>
                <a:cubicBezTo>
                  <a:pt x="1250062" y="217698"/>
                  <a:pt x="1239690" y="207327"/>
                  <a:pt x="1239690" y="194533"/>
                </a:cubicBezTo>
                <a:cubicBezTo>
                  <a:pt x="1239690" y="181739"/>
                  <a:pt x="1250062" y="171367"/>
                  <a:pt x="1262857" y="171367"/>
                </a:cubicBezTo>
                <a:close/>
                <a:moveTo>
                  <a:pt x="1085766" y="171367"/>
                </a:moveTo>
                <a:cubicBezTo>
                  <a:pt x="1098562" y="171367"/>
                  <a:pt x="1108934" y="181739"/>
                  <a:pt x="1108934" y="194533"/>
                </a:cubicBezTo>
                <a:cubicBezTo>
                  <a:pt x="1108934" y="207327"/>
                  <a:pt x="1098562" y="217699"/>
                  <a:pt x="1085766" y="217699"/>
                </a:cubicBezTo>
                <a:cubicBezTo>
                  <a:pt x="1072968" y="217699"/>
                  <a:pt x="1062595" y="207327"/>
                  <a:pt x="1062595" y="194533"/>
                </a:cubicBezTo>
                <a:cubicBezTo>
                  <a:pt x="1062595" y="181739"/>
                  <a:pt x="1072968" y="171367"/>
                  <a:pt x="1085766" y="171367"/>
                </a:cubicBezTo>
                <a:close/>
                <a:moveTo>
                  <a:pt x="908665" y="171367"/>
                </a:moveTo>
                <a:cubicBezTo>
                  <a:pt x="921459" y="171367"/>
                  <a:pt x="931828" y="181739"/>
                  <a:pt x="931828" y="194533"/>
                </a:cubicBezTo>
                <a:cubicBezTo>
                  <a:pt x="931828" y="207327"/>
                  <a:pt x="921459" y="217699"/>
                  <a:pt x="908665" y="217699"/>
                </a:cubicBezTo>
                <a:cubicBezTo>
                  <a:pt x="895866" y="217699"/>
                  <a:pt x="885499" y="207327"/>
                  <a:pt x="885499" y="194533"/>
                </a:cubicBezTo>
                <a:cubicBezTo>
                  <a:pt x="885499" y="181739"/>
                  <a:pt x="895866" y="171367"/>
                  <a:pt x="908665" y="171367"/>
                </a:cubicBezTo>
                <a:close/>
                <a:moveTo>
                  <a:pt x="731567" y="171367"/>
                </a:moveTo>
                <a:cubicBezTo>
                  <a:pt x="744362" y="171367"/>
                  <a:pt x="754734" y="181739"/>
                  <a:pt x="754734" y="194533"/>
                </a:cubicBezTo>
                <a:cubicBezTo>
                  <a:pt x="754734" y="207327"/>
                  <a:pt x="744362" y="217699"/>
                  <a:pt x="731567" y="217699"/>
                </a:cubicBezTo>
                <a:cubicBezTo>
                  <a:pt x="718773" y="217699"/>
                  <a:pt x="708401" y="207327"/>
                  <a:pt x="708401" y="194533"/>
                </a:cubicBezTo>
                <a:cubicBezTo>
                  <a:pt x="708401" y="181739"/>
                  <a:pt x="718773" y="171367"/>
                  <a:pt x="731567" y="171367"/>
                </a:cubicBezTo>
                <a:close/>
                <a:moveTo>
                  <a:pt x="554465" y="171367"/>
                </a:moveTo>
                <a:cubicBezTo>
                  <a:pt x="567259" y="171367"/>
                  <a:pt x="577631" y="181739"/>
                  <a:pt x="577631" y="194533"/>
                </a:cubicBezTo>
                <a:cubicBezTo>
                  <a:pt x="577631" y="207327"/>
                  <a:pt x="567259" y="217699"/>
                  <a:pt x="554465" y="217699"/>
                </a:cubicBezTo>
                <a:cubicBezTo>
                  <a:pt x="541670" y="217699"/>
                  <a:pt x="531298" y="207327"/>
                  <a:pt x="531298" y="194533"/>
                </a:cubicBezTo>
                <a:cubicBezTo>
                  <a:pt x="531298" y="181739"/>
                  <a:pt x="541670" y="171367"/>
                  <a:pt x="554465" y="171367"/>
                </a:cubicBezTo>
                <a:close/>
                <a:moveTo>
                  <a:pt x="377367" y="171367"/>
                </a:moveTo>
                <a:cubicBezTo>
                  <a:pt x="390163" y="171367"/>
                  <a:pt x="400533" y="181739"/>
                  <a:pt x="400533" y="194533"/>
                </a:cubicBezTo>
                <a:cubicBezTo>
                  <a:pt x="400533" y="207327"/>
                  <a:pt x="390163" y="217699"/>
                  <a:pt x="377367" y="217699"/>
                </a:cubicBezTo>
                <a:cubicBezTo>
                  <a:pt x="364573" y="217699"/>
                  <a:pt x="354201" y="207327"/>
                  <a:pt x="354201" y="194533"/>
                </a:cubicBezTo>
                <a:cubicBezTo>
                  <a:pt x="354201" y="181739"/>
                  <a:pt x="364573" y="171367"/>
                  <a:pt x="377367" y="171367"/>
                </a:cubicBezTo>
                <a:close/>
                <a:moveTo>
                  <a:pt x="200264" y="171367"/>
                </a:moveTo>
                <a:cubicBezTo>
                  <a:pt x="213058" y="171367"/>
                  <a:pt x="223430" y="181739"/>
                  <a:pt x="223430" y="194533"/>
                </a:cubicBezTo>
                <a:cubicBezTo>
                  <a:pt x="223430" y="207327"/>
                  <a:pt x="213058" y="217699"/>
                  <a:pt x="200264" y="217699"/>
                </a:cubicBezTo>
                <a:cubicBezTo>
                  <a:pt x="187470" y="217699"/>
                  <a:pt x="177098" y="207327"/>
                  <a:pt x="177098" y="194533"/>
                </a:cubicBezTo>
                <a:cubicBezTo>
                  <a:pt x="177098" y="181739"/>
                  <a:pt x="187470" y="171367"/>
                  <a:pt x="200264" y="171367"/>
                </a:cubicBezTo>
                <a:close/>
                <a:moveTo>
                  <a:pt x="23166" y="171367"/>
                </a:moveTo>
                <a:cubicBezTo>
                  <a:pt x="35960" y="171367"/>
                  <a:pt x="46332" y="181739"/>
                  <a:pt x="46332" y="194533"/>
                </a:cubicBezTo>
                <a:cubicBezTo>
                  <a:pt x="46332" y="207327"/>
                  <a:pt x="35960" y="217699"/>
                  <a:pt x="23166" y="217699"/>
                </a:cubicBezTo>
                <a:cubicBezTo>
                  <a:pt x="10372" y="217699"/>
                  <a:pt x="0" y="207327"/>
                  <a:pt x="0" y="194533"/>
                </a:cubicBezTo>
                <a:cubicBezTo>
                  <a:pt x="0" y="181739"/>
                  <a:pt x="10372" y="171367"/>
                  <a:pt x="23166" y="171367"/>
                </a:cubicBezTo>
                <a:close/>
                <a:moveTo>
                  <a:pt x="1791548" y="171362"/>
                </a:moveTo>
                <a:cubicBezTo>
                  <a:pt x="1804342" y="171362"/>
                  <a:pt x="1814714" y="181734"/>
                  <a:pt x="1814714" y="194528"/>
                </a:cubicBezTo>
                <a:cubicBezTo>
                  <a:pt x="1814714" y="207322"/>
                  <a:pt x="1804342" y="217694"/>
                  <a:pt x="1791548" y="217694"/>
                </a:cubicBezTo>
                <a:cubicBezTo>
                  <a:pt x="1778754" y="217694"/>
                  <a:pt x="1768382" y="207322"/>
                  <a:pt x="1768382" y="194528"/>
                </a:cubicBezTo>
                <a:cubicBezTo>
                  <a:pt x="1768382" y="181734"/>
                  <a:pt x="1778754" y="171362"/>
                  <a:pt x="1791548" y="171362"/>
                </a:cubicBezTo>
                <a:close/>
                <a:moveTo>
                  <a:pt x="1619108" y="4"/>
                </a:moveTo>
                <a:cubicBezTo>
                  <a:pt x="1631907" y="4"/>
                  <a:pt x="1642281" y="10376"/>
                  <a:pt x="1642281" y="23170"/>
                </a:cubicBezTo>
                <a:cubicBezTo>
                  <a:pt x="1642281" y="35964"/>
                  <a:pt x="1631907" y="46336"/>
                  <a:pt x="1619108" y="46336"/>
                </a:cubicBezTo>
                <a:cubicBezTo>
                  <a:pt x="1606311" y="46336"/>
                  <a:pt x="1595936" y="35964"/>
                  <a:pt x="1595936" y="23170"/>
                </a:cubicBezTo>
                <a:cubicBezTo>
                  <a:pt x="1595936" y="10376"/>
                  <a:pt x="1606311" y="4"/>
                  <a:pt x="1619108" y="4"/>
                </a:cubicBezTo>
                <a:close/>
                <a:moveTo>
                  <a:pt x="1442021" y="4"/>
                </a:moveTo>
                <a:cubicBezTo>
                  <a:pt x="1454816" y="4"/>
                  <a:pt x="1465185" y="10376"/>
                  <a:pt x="1465185" y="23170"/>
                </a:cubicBezTo>
                <a:cubicBezTo>
                  <a:pt x="1465185" y="35964"/>
                  <a:pt x="1454816" y="46336"/>
                  <a:pt x="1442021" y="46336"/>
                </a:cubicBezTo>
                <a:cubicBezTo>
                  <a:pt x="1429229" y="46336"/>
                  <a:pt x="1418856" y="35964"/>
                  <a:pt x="1418856" y="23170"/>
                </a:cubicBezTo>
                <a:cubicBezTo>
                  <a:pt x="1418856" y="10376"/>
                  <a:pt x="1429229" y="4"/>
                  <a:pt x="1442021" y="4"/>
                </a:cubicBezTo>
                <a:close/>
                <a:moveTo>
                  <a:pt x="1264923" y="4"/>
                </a:moveTo>
                <a:cubicBezTo>
                  <a:pt x="1277717" y="4"/>
                  <a:pt x="1288089" y="10376"/>
                  <a:pt x="1288089" y="23170"/>
                </a:cubicBezTo>
                <a:cubicBezTo>
                  <a:pt x="1288089" y="35964"/>
                  <a:pt x="1277717" y="46336"/>
                  <a:pt x="1264923" y="46336"/>
                </a:cubicBezTo>
                <a:cubicBezTo>
                  <a:pt x="1252127" y="46336"/>
                  <a:pt x="1241757" y="35964"/>
                  <a:pt x="1241757" y="23170"/>
                </a:cubicBezTo>
                <a:cubicBezTo>
                  <a:pt x="1241757" y="10376"/>
                  <a:pt x="1252127" y="4"/>
                  <a:pt x="1264923" y="4"/>
                </a:cubicBezTo>
                <a:close/>
                <a:moveTo>
                  <a:pt x="1087831" y="4"/>
                </a:moveTo>
                <a:cubicBezTo>
                  <a:pt x="1100628" y="4"/>
                  <a:pt x="1110999" y="10376"/>
                  <a:pt x="1110999" y="23170"/>
                </a:cubicBezTo>
                <a:cubicBezTo>
                  <a:pt x="1110999" y="35964"/>
                  <a:pt x="1100628" y="46336"/>
                  <a:pt x="1087831" y="46336"/>
                </a:cubicBezTo>
                <a:cubicBezTo>
                  <a:pt x="1075034" y="46336"/>
                  <a:pt x="1064661" y="35964"/>
                  <a:pt x="1064661" y="23170"/>
                </a:cubicBezTo>
                <a:cubicBezTo>
                  <a:pt x="1064661" y="10376"/>
                  <a:pt x="1075034" y="4"/>
                  <a:pt x="1087831" y="4"/>
                </a:cubicBezTo>
                <a:close/>
                <a:moveTo>
                  <a:pt x="910730" y="4"/>
                </a:moveTo>
                <a:cubicBezTo>
                  <a:pt x="923521" y="4"/>
                  <a:pt x="933893" y="10376"/>
                  <a:pt x="933893" y="23170"/>
                </a:cubicBezTo>
                <a:cubicBezTo>
                  <a:pt x="933893" y="35964"/>
                  <a:pt x="923521" y="46336"/>
                  <a:pt x="910730" y="46336"/>
                </a:cubicBezTo>
                <a:cubicBezTo>
                  <a:pt x="897929" y="46336"/>
                  <a:pt x="887563" y="35964"/>
                  <a:pt x="887563" y="23170"/>
                </a:cubicBezTo>
                <a:cubicBezTo>
                  <a:pt x="887563" y="10376"/>
                  <a:pt x="897929" y="4"/>
                  <a:pt x="910730" y="4"/>
                </a:cubicBezTo>
                <a:close/>
                <a:moveTo>
                  <a:pt x="733632" y="4"/>
                </a:moveTo>
                <a:cubicBezTo>
                  <a:pt x="746426" y="4"/>
                  <a:pt x="756798" y="10376"/>
                  <a:pt x="756798" y="23170"/>
                </a:cubicBezTo>
                <a:cubicBezTo>
                  <a:pt x="756798" y="35964"/>
                  <a:pt x="746426" y="46336"/>
                  <a:pt x="733632" y="46336"/>
                </a:cubicBezTo>
                <a:cubicBezTo>
                  <a:pt x="720838" y="46336"/>
                  <a:pt x="710465" y="35964"/>
                  <a:pt x="710465" y="23170"/>
                </a:cubicBezTo>
                <a:cubicBezTo>
                  <a:pt x="710465" y="10376"/>
                  <a:pt x="720838" y="4"/>
                  <a:pt x="733632" y="4"/>
                </a:cubicBezTo>
                <a:close/>
                <a:moveTo>
                  <a:pt x="556529" y="4"/>
                </a:moveTo>
                <a:cubicBezTo>
                  <a:pt x="569323" y="4"/>
                  <a:pt x="579696" y="10376"/>
                  <a:pt x="579696" y="23170"/>
                </a:cubicBezTo>
                <a:cubicBezTo>
                  <a:pt x="579696" y="35964"/>
                  <a:pt x="569323" y="46336"/>
                  <a:pt x="556529" y="46336"/>
                </a:cubicBezTo>
                <a:cubicBezTo>
                  <a:pt x="543735" y="46336"/>
                  <a:pt x="533364" y="35964"/>
                  <a:pt x="533364" y="23170"/>
                </a:cubicBezTo>
                <a:cubicBezTo>
                  <a:pt x="533364" y="10376"/>
                  <a:pt x="543735" y="4"/>
                  <a:pt x="556529" y="4"/>
                </a:cubicBezTo>
                <a:close/>
                <a:moveTo>
                  <a:pt x="379432" y="4"/>
                </a:moveTo>
                <a:cubicBezTo>
                  <a:pt x="392227" y="4"/>
                  <a:pt x="402597" y="10376"/>
                  <a:pt x="402597" y="23170"/>
                </a:cubicBezTo>
                <a:cubicBezTo>
                  <a:pt x="402597" y="35964"/>
                  <a:pt x="392227" y="46336"/>
                  <a:pt x="379432" y="46336"/>
                </a:cubicBezTo>
                <a:cubicBezTo>
                  <a:pt x="366638" y="46336"/>
                  <a:pt x="356265" y="35964"/>
                  <a:pt x="356265" y="23170"/>
                </a:cubicBezTo>
                <a:cubicBezTo>
                  <a:pt x="356265" y="10376"/>
                  <a:pt x="366638" y="4"/>
                  <a:pt x="379432" y="4"/>
                </a:cubicBezTo>
                <a:close/>
                <a:moveTo>
                  <a:pt x="202330" y="4"/>
                </a:moveTo>
                <a:cubicBezTo>
                  <a:pt x="215124" y="4"/>
                  <a:pt x="225496" y="10376"/>
                  <a:pt x="225496" y="23170"/>
                </a:cubicBezTo>
                <a:cubicBezTo>
                  <a:pt x="225496" y="35964"/>
                  <a:pt x="215124" y="46336"/>
                  <a:pt x="202330" y="46336"/>
                </a:cubicBezTo>
                <a:cubicBezTo>
                  <a:pt x="189536" y="46336"/>
                  <a:pt x="179164" y="35964"/>
                  <a:pt x="179164" y="23170"/>
                </a:cubicBezTo>
                <a:cubicBezTo>
                  <a:pt x="179164" y="10376"/>
                  <a:pt x="189536" y="4"/>
                  <a:pt x="202330" y="4"/>
                </a:cubicBezTo>
                <a:close/>
                <a:moveTo>
                  <a:pt x="25232" y="4"/>
                </a:moveTo>
                <a:cubicBezTo>
                  <a:pt x="38026" y="4"/>
                  <a:pt x="48398" y="10376"/>
                  <a:pt x="48398" y="23170"/>
                </a:cubicBezTo>
                <a:cubicBezTo>
                  <a:pt x="48398" y="35964"/>
                  <a:pt x="38026" y="46336"/>
                  <a:pt x="25232" y="46336"/>
                </a:cubicBezTo>
                <a:cubicBezTo>
                  <a:pt x="12438" y="46336"/>
                  <a:pt x="2066" y="35964"/>
                  <a:pt x="2066" y="23170"/>
                </a:cubicBezTo>
                <a:cubicBezTo>
                  <a:pt x="2066" y="10376"/>
                  <a:pt x="12438" y="4"/>
                  <a:pt x="25232" y="4"/>
                </a:cubicBezTo>
                <a:close/>
                <a:moveTo>
                  <a:pt x="1793613" y="0"/>
                </a:moveTo>
                <a:cubicBezTo>
                  <a:pt x="1806407" y="0"/>
                  <a:pt x="1816779" y="10371"/>
                  <a:pt x="1816779" y="23165"/>
                </a:cubicBezTo>
                <a:cubicBezTo>
                  <a:pt x="1816779" y="35959"/>
                  <a:pt x="1806407" y="46331"/>
                  <a:pt x="1793613" y="46331"/>
                </a:cubicBezTo>
                <a:cubicBezTo>
                  <a:pt x="1780819" y="46331"/>
                  <a:pt x="1770447" y="35959"/>
                  <a:pt x="1770447" y="23165"/>
                </a:cubicBezTo>
                <a:cubicBezTo>
                  <a:pt x="1770447" y="10371"/>
                  <a:pt x="1780819" y="0"/>
                  <a:pt x="179361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5"/>
          <p:cNvSpPr/>
          <p:nvPr/>
        </p:nvSpPr>
        <p:spPr>
          <a:xfrm>
            <a:off x="6123608" y="5917650"/>
            <a:ext cx="1114574" cy="775147"/>
          </a:xfrm>
          <a:custGeom>
            <a:avLst/>
            <a:gdLst/>
            <a:ahLst/>
            <a:cxnLst/>
            <a:rect l="l" t="t" r="r" b="b"/>
            <a:pathLst>
              <a:path w="1114574" h="775147" extrusionOk="0">
                <a:moveTo>
                  <a:pt x="562715" y="728814"/>
                </a:moveTo>
                <a:cubicBezTo>
                  <a:pt x="575508" y="728814"/>
                  <a:pt x="585880" y="739186"/>
                  <a:pt x="585880" y="751981"/>
                </a:cubicBezTo>
                <a:cubicBezTo>
                  <a:pt x="585880" y="764775"/>
                  <a:pt x="575508" y="775147"/>
                  <a:pt x="562715" y="775147"/>
                </a:cubicBezTo>
                <a:cubicBezTo>
                  <a:pt x="549922" y="775147"/>
                  <a:pt x="539550" y="764775"/>
                  <a:pt x="539550" y="751981"/>
                </a:cubicBezTo>
                <a:cubicBezTo>
                  <a:pt x="539550" y="739186"/>
                  <a:pt x="549922" y="728814"/>
                  <a:pt x="562715" y="728814"/>
                </a:cubicBezTo>
                <a:close/>
                <a:moveTo>
                  <a:pt x="385617" y="728814"/>
                </a:moveTo>
                <a:cubicBezTo>
                  <a:pt x="398412" y="728814"/>
                  <a:pt x="408783" y="739186"/>
                  <a:pt x="408783" y="751981"/>
                </a:cubicBezTo>
                <a:cubicBezTo>
                  <a:pt x="408783" y="764775"/>
                  <a:pt x="398412" y="775147"/>
                  <a:pt x="385617" y="775147"/>
                </a:cubicBezTo>
                <a:cubicBezTo>
                  <a:pt x="372822" y="775147"/>
                  <a:pt x="362450" y="764775"/>
                  <a:pt x="362450" y="751981"/>
                </a:cubicBezTo>
                <a:cubicBezTo>
                  <a:pt x="362450" y="739186"/>
                  <a:pt x="372822" y="728814"/>
                  <a:pt x="385617" y="728814"/>
                </a:cubicBezTo>
                <a:close/>
                <a:moveTo>
                  <a:pt x="208527" y="728814"/>
                </a:moveTo>
                <a:cubicBezTo>
                  <a:pt x="221322" y="728814"/>
                  <a:pt x="231693" y="739186"/>
                  <a:pt x="231693" y="751981"/>
                </a:cubicBezTo>
                <a:cubicBezTo>
                  <a:pt x="231693" y="764775"/>
                  <a:pt x="221322" y="775147"/>
                  <a:pt x="208527" y="775147"/>
                </a:cubicBezTo>
                <a:cubicBezTo>
                  <a:pt x="195729" y="775147"/>
                  <a:pt x="185355" y="764775"/>
                  <a:pt x="185355" y="751981"/>
                </a:cubicBezTo>
                <a:cubicBezTo>
                  <a:pt x="185355" y="739186"/>
                  <a:pt x="195729" y="728814"/>
                  <a:pt x="208527" y="728814"/>
                </a:cubicBezTo>
                <a:close/>
                <a:moveTo>
                  <a:pt x="31424" y="728814"/>
                </a:moveTo>
                <a:cubicBezTo>
                  <a:pt x="44214" y="728814"/>
                  <a:pt x="54587" y="739186"/>
                  <a:pt x="54587" y="751981"/>
                </a:cubicBezTo>
                <a:cubicBezTo>
                  <a:pt x="54587" y="764775"/>
                  <a:pt x="44214" y="775147"/>
                  <a:pt x="31424" y="775147"/>
                </a:cubicBezTo>
                <a:cubicBezTo>
                  <a:pt x="18625" y="775147"/>
                  <a:pt x="8256" y="764775"/>
                  <a:pt x="8256" y="751981"/>
                </a:cubicBezTo>
                <a:cubicBezTo>
                  <a:pt x="8256" y="739186"/>
                  <a:pt x="18625" y="728814"/>
                  <a:pt x="31424" y="728814"/>
                </a:cubicBezTo>
                <a:close/>
                <a:moveTo>
                  <a:pt x="739805" y="728813"/>
                </a:moveTo>
                <a:cubicBezTo>
                  <a:pt x="752603" y="728813"/>
                  <a:pt x="762977" y="739186"/>
                  <a:pt x="762977" y="751981"/>
                </a:cubicBezTo>
                <a:cubicBezTo>
                  <a:pt x="762977" y="764775"/>
                  <a:pt x="752603" y="775147"/>
                  <a:pt x="739805" y="775147"/>
                </a:cubicBezTo>
                <a:cubicBezTo>
                  <a:pt x="727009" y="775147"/>
                  <a:pt x="716633" y="764775"/>
                  <a:pt x="716633" y="751981"/>
                </a:cubicBezTo>
                <a:cubicBezTo>
                  <a:pt x="716633" y="739186"/>
                  <a:pt x="727009" y="728813"/>
                  <a:pt x="739805" y="728813"/>
                </a:cubicBezTo>
                <a:close/>
                <a:moveTo>
                  <a:pt x="1091408" y="728809"/>
                </a:moveTo>
                <a:cubicBezTo>
                  <a:pt x="1104202" y="728809"/>
                  <a:pt x="1114574" y="739181"/>
                  <a:pt x="1114574" y="751975"/>
                </a:cubicBezTo>
                <a:cubicBezTo>
                  <a:pt x="1114574" y="764769"/>
                  <a:pt x="1104202" y="775142"/>
                  <a:pt x="1091408" y="775142"/>
                </a:cubicBezTo>
                <a:cubicBezTo>
                  <a:pt x="1078614" y="775142"/>
                  <a:pt x="1068242" y="764769"/>
                  <a:pt x="1068242" y="751975"/>
                </a:cubicBezTo>
                <a:cubicBezTo>
                  <a:pt x="1068242" y="739181"/>
                  <a:pt x="1078614" y="728809"/>
                  <a:pt x="1091408" y="728809"/>
                </a:cubicBezTo>
                <a:close/>
                <a:moveTo>
                  <a:pt x="914309" y="728809"/>
                </a:moveTo>
                <a:cubicBezTo>
                  <a:pt x="927103" y="728809"/>
                  <a:pt x="937475" y="739181"/>
                  <a:pt x="937475" y="751975"/>
                </a:cubicBezTo>
                <a:cubicBezTo>
                  <a:pt x="937475" y="764769"/>
                  <a:pt x="927103" y="775142"/>
                  <a:pt x="914309" y="775142"/>
                </a:cubicBezTo>
                <a:cubicBezTo>
                  <a:pt x="901515" y="775142"/>
                  <a:pt x="891143" y="764769"/>
                  <a:pt x="891143" y="751975"/>
                </a:cubicBezTo>
                <a:cubicBezTo>
                  <a:pt x="891143" y="739181"/>
                  <a:pt x="901515" y="728809"/>
                  <a:pt x="914309" y="728809"/>
                </a:cubicBezTo>
                <a:close/>
                <a:moveTo>
                  <a:pt x="731544" y="534742"/>
                </a:moveTo>
                <a:cubicBezTo>
                  <a:pt x="744345" y="534742"/>
                  <a:pt x="754719" y="545113"/>
                  <a:pt x="754719" y="557907"/>
                </a:cubicBezTo>
                <a:cubicBezTo>
                  <a:pt x="754719" y="570701"/>
                  <a:pt x="744345" y="581073"/>
                  <a:pt x="731544" y="581073"/>
                </a:cubicBezTo>
                <a:cubicBezTo>
                  <a:pt x="718748" y="581073"/>
                  <a:pt x="708374" y="570701"/>
                  <a:pt x="708374" y="557907"/>
                </a:cubicBezTo>
                <a:cubicBezTo>
                  <a:pt x="708374" y="545113"/>
                  <a:pt x="718748" y="534742"/>
                  <a:pt x="731544" y="534742"/>
                </a:cubicBezTo>
                <a:close/>
                <a:moveTo>
                  <a:pt x="554460" y="534742"/>
                </a:moveTo>
                <a:cubicBezTo>
                  <a:pt x="567253" y="534742"/>
                  <a:pt x="577624" y="545114"/>
                  <a:pt x="577624" y="557907"/>
                </a:cubicBezTo>
                <a:cubicBezTo>
                  <a:pt x="577624" y="570701"/>
                  <a:pt x="567253" y="581073"/>
                  <a:pt x="554460" y="581073"/>
                </a:cubicBezTo>
                <a:cubicBezTo>
                  <a:pt x="541665" y="581073"/>
                  <a:pt x="531294" y="570701"/>
                  <a:pt x="531294" y="557907"/>
                </a:cubicBezTo>
                <a:cubicBezTo>
                  <a:pt x="531294" y="545114"/>
                  <a:pt x="541665" y="534742"/>
                  <a:pt x="554460" y="534742"/>
                </a:cubicBezTo>
                <a:close/>
                <a:moveTo>
                  <a:pt x="377361" y="534742"/>
                </a:moveTo>
                <a:cubicBezTo>
                  <a:pt x="390154" y="534742"/>
                  <a:pt x="400527" y="545114"/>
                  <a:pt x="400527" y="557907"/>
                </a:cubicBezTo>
                <a:cubicBezTo>
                  <a:pt x="400527" y="570701"/>
                  <a:pt x="390154" y="581073"/>
                  <a:pt x="377361" y="581073"/>
                </a:cubicBezTo>
                <a:cubicBezTo>
                  <a:pt x="364566" y="581073"/>
                  <a:pt x="354196" y="570701"/>
                  <a:pt x="354196" y="557907"/>
                </a:cubicBezTo>
                <a:cubicBezTo>
                  <a:pt x="354196" y="545114"/>
                  <a:pt x="364566" y="534742"/>
                  <a:pt x="377361" y="534742"/>
                </a:cubicBezTo>
                <a:close/>
                <a:moveTo>
                  <a:pt x="200268" y="534742"/>
                </a:moveTo>
                <a:cubicBezTo>
                  <a:pt x="213065" y="534742"/>
                  <a:pt x="223437" y="545114"/>
                  <a:pt x="223437" y="557907"/>
                </a:cubicBezTo>
                <a:cubicBezTo>
                  <a:pt x="223437" y="570701"/>
                  <a:pt x="213065" y="581073"/>
                  <a:pt x="200268" y="581073"/>
                </a:cubicBezTo>
                <a:cubicBezTo>
                  <a:pt x="187472" y="581073"/>
                  <a:pt x="177095" y="570701"/>
                  <a:pt x="177095" y="557907"/>
                </a:cubicBezTo>
                <a:cubicBezTo>
                  <a:pt x="177095" y="545114"/>
                  <a:pt x="187472" y="534742"/>
                  <a:pt x="200268" y="534742"/>
                </a:cubicBezTo>
                <a:close/>
                <a:moveTo>
                  <a:pt x="23166" y="534742"/>
                </a:moveTo>
                <a:cubicBezTo>
                  <a:pt x="35960" y="534742"/>
                  <a:pt x="46330" y="545114"/>
                  <a:pt x="46330" y="557907"/>
                </a:cubicBezTo>
                <a:cubicBezTo>
                  <a:pt x="46330" y="570701"/>
                  <a:pt x="35960" y="581073"/>
                  <a:pt x="23166" y="581073"/>
                </a:cubicBezTo>
                <a:cubicBezTo>
                  <a:pt x="10370" y="581073"/>
                  <a:pt x="0" y="570701"/>
                  <a:pt x="0" y="557907"/>
                </a:cubicBezTo>
                <a:cubicBezTo>
                  <a:pt x="0" y="545114"/>
                  <a:pt x="10370" y="534742"/>
                  <a:pt x="23166" y="534742"/>
                </a:cubicBezTo>
                <a:close/>
                <a:moveTo>
                  <a:pt x="1083151" y="534737"/>
                </a:moveTo>
                <a:cubicBezTo>
                  <a:pt x="1095945" y="534737"/>
                  <a:pt x="1106317" y="545109"/>
                  <a:pt x="1106317" y="557902"/>
                </a:cubicBezTo>
                <a:cubicBezTo>
                  <a:pt x="1106317" y="570696"/>
                  <a:pt x="1095945" y="581068"/>
                  <a:pt x="1083151" y="581068"/>
                </a:cubicBezTo>
                <a:cubicBezTo>
                  <a:pt x="1070357" y="581068"/>
                  <a:pt x="1059985" y="570696"/>
                  <a:pt x="1059985" y="557902"/>
                </a:cubicBezTo>
                <a:cubicBezTo>
                  <a:pt x="1059985" y="545109"/>
                  <a:pt x="1070357" y="534737"/>
                  <a:pt x="1083151" y="534737"/>
                </a:cubicBezTo>
                <a:close/>
                <a:moveTo>
                  <a:pt x="906052" y="534737"/>
                </a:moveTo>
                <a:cubicBezTo>
                  <a:pt x="918846" y="534737"/>
                  <a:pt x="929218" y="545109"/>
                  <a:pt x="929218" y="557903"/>
                </a:cubicBezTo>
                <a:cubicBezTo>
                  <a:pt x="929218" y="570696"/>
                  <a:pt x="918846" y="581068"/>
                  <a:pt x="906052" y="581068"/>
                </a:cubicBezTo>
                <a:cubicBezTo>
                  <a:pt x="893258" y="581068"/>
                  <a:pt x="882886" y="570696"/>
                  <a:pt x="882886" y="557903"/>
                </a:cubicBezTo>
                <a:cubicBezTo>
                  <a:pt x="882886" y="545109"/>
                  <a:pt x="893258" y="534737"/>
                  <a:pt x="906052" y="534737"/>
                </a:cubicBezTo>
                <a:close/>
                <a:moveTo>
                  <a:pt x="733610" y="363379"/>
                </a:moveTo>
                <a:cubicBezTo>
                  <a:pt x="746408" y="363379"/>
                  <a:pt x="756783" y="373750"/>
                  <a:pt x="756783" y="386544"/>
                </a:cubicBezTo>
                <a:cubicBezTo>
                  <a:pt x="756783" y="399338"/>
                  <a:pt x="746408" y="409710"/>
                  <a:pt x="733610" y="409710"/>
                </a:cubicBezTo>
                <a:cubicBezTo>
                  <a:pt x="720813" y="409710"/>
                  <a:pt x="710439" y="399338"/>
                  <a:pt x="710439" y="386544"/>
                </a:cubicBezTo>
                <a:cubicBezTo>
                  <a:pt x="710439" y="373750"/>
                  <a:pt x="720813" y="363379"/>
                  <a:pt x="733610" y="363379"/>
                </a:cubicBezTo>
                <a:close/>
                <a:moveTo>
                  <a:pt x="556523" y="363379"/>
                </a:moveTo>
                <a:cubicBezTo>
                  <a:pt x="569317" y="363379"/>
                  <a:pt x="579689" y="373750"/>
                  <a:pt x="579689" y="386544"/>
                </a:cubicBezTo>
                <a:cubicBezTo>
                  <a:pt x="579689" y="399338"/>
                  <a:pt x="569317" y="409710"/>
                  <a:pt x="556523" y="409710"/>
                </a:cubicBezTo>
                <a:cubicBezTo>
                  <a:pt x="543730" y="409710"/>
                  <a:pt x="533358" y="399338"/>
                  <a:pt x="533358" y="386544"/>
                </a:cubicBezTo>
                <a:cubicBezTo>
                  <a:pt x="533358" y="373750"/>
                  <a:pt x="543730" y="363379"/>
                  <a:pt x="556523" y="363379"/>
                </a:cubicBezTo>
                <a:close/>
                <a:moveTo>
                  <a:pt x="379424" y="363379"/>
                </a:moveTo>
                <a:cubicBezTo>
                  <a:pt x="392219" y="363379"/>
                  <a:pt x="402590" y="373750"/>
                  <a:pt x="402590" y="386544"/>
                </a:cubicBezTo>
                <a:cubicBezTo>
                  <a:pt x="402590" y="399338"/>
                  <a:pt x="392219" y="409710"/>
                  <a:pt x="379424" y="409710"/>
                </a:cubicBezTo>
                <a:cubicBezTo>
                  <a:pt x="366630" y="409710"/>
                  <a:pt x="356258" y="399338"/>
                  <a:pt x="356258" y="386544"/>
                </a:cubicBezTo>
                <a:cubicBezTo>
                  <a:pt x="356258" y="373750"/>
                  <a:pt x="366630" y="363379"/>
                  <a:pt x="379424" y="363379"/>
                </a:cubicBezTo>
                <a:close/>
                <a:moveTo>
                  <a:pt x="202333" y="363379"/>
                </a:moveTo>
                <a:cubicBezTo>
                  <a:pt x="215130" y="363379"/>
                  <a:pt x="225502" y="373750"/>
                  <a:pt x="225502" y="386544"/>
                </a:cubicBezTo>
                <a:cubicBezTo>
                  <a:pt x="225502" y="399338"/>
                  <a:pt x="215130" y="409710"/>
                  <a:pt x="202333" y="409710"/>
                </a:cubicBezTo>
                <a:cubicBezTo>
                  <a:pt x="189536" y="409710"/>
                  <a:pt x="179163" y="399338"/>
                  <a:pt x="179163" y="386544"/>
                </a:cubicBezTo>
                <a:cubicBezTo>
                  <a:pt x="179163" y="373750"/>
                  <a:pt x="189536" y="363379"/>
                  <a:pt x="202333" y="363379"/>
                </a:cubicBezTo>
                <a:close/>
                <a:moveTo>
                  <a:pt x="25233" y="363379"/>
                </a:moveTo>
                <a:cubicBezTo>
                  <a:pt x="38024" y="363379"/>
                  <a:pt x="48396" y="373750"/>
                  <a:pt x="48396" y="386544"/>
                </a:cubicBezTo>
                <a:cubicBezTo>
                  <a:pt x="48396" y="399338"/>
                  <a:pt x="38024" y="409710"/>
                  <a:pt x="25233" y="409710"/>
                </a:cubicBezTo>
                <a:cubicBezTo>
                  <a:pt x="12434" y="409710"/>
                  <a:pt x="2067" y="399338"/>
                  <a:pt x="2067" y="386544"/>
                </a:cubicBezTo>
                <a:cubicBezTo>
                  <a:pt x="2067" y="373750"/>
                  <a:pt x="12434" y="363379"/>
                  <a:pt x="25233" y="363379"/>
                </a:cubicBezTo>
                <a:close/>
                <a:moveTo>
                  <a:pt x="1085215" y="363373"/>
                </a:moveTo>
                <a:cubicBezTo>
                  <a:pt x="1098009" y="363373"/>
                  <a:pt x="1108381" y="373745"/>
                  <a:pt x="1108381" y="386539"/>
                </a:cubicBezTo>
                <a:cubicBezTo>
                  <a:pt x="1108381" y="399334"/>
                  <a:pt x="1098009" y="409705"/>
                  <a:pt x="1085215" y="409705"/>
                </a:cubicBezTo>
                <a:cubicBezTo>
                  <a:pt x="1072421" y="409705"/>
                  <a:pt x="1062049" y="399334"/>
                  <a:pt x="1062049" y="386539"/>
                </a:cubicBezTo>
                <a:cubicBezTo>
                  <a:pt x="1062049" y="373745"/>
                  <a:pt x="1072421" y="363373"/>
                  <a:pt x="1085215" y="363373"/>
                </a:cubicBezTo>
                <a:close/>
                <a:moveTo>
                  <a:pt x="908116" y="363373"/>
                </a:moveTo>
                <a:cubicBezTo>
                  <a:pt x="920910" y="363373"/>
                  <a:pt x="931282" y="373745"/>
                  <a:pt x="931282" y="386539"/>
                </a:cubicBezTo>
                <a:cubicBezTo>
                  <a:pt x="931282" y="399334"/>
                  <a:pt x="920910" y="409705"/>
                  <a:pt x="908116" y="409705"/>
                </a:cubicBezTo>
                <a:cubicBezTo>
                  <a:pt x="895322" y="409705"/>
                  <a:pt x="884950" y="399334"/>
                  <a:pt x="884950" y="386539"/>
                </a:cubicBezTo>
                <a:cubicBezTo>
                  <a:pt x="884950" y="373745"/>
                  <a:pt x="895322" y="363373"/>
                  <a:pt x="908116" y="363373"/>
                </a:cubicBezTo>
                <a:close/>
                <a:moveTo>
                  <a:pt x="733610" y="171367"/>
                </a:moveTo>
                <a:cubicBezTo>
                  <a:pt x="746410" y="171367"/>
                  <a:pt x="756784" y="181739"/>
                  <a:pt x="756784" y="194532"/>
                </a:cubicBezTo>
                <a:cubicBezTo>
                  <a:pt x="756784" y="207326"/>
                  <a:pt x="746410" y="217698"/>
                  <a:pt x="733610" y="217698"/>
                </a:cubicBezTo>
                <a:cubicBezTo>
                  <a:pt x="720813" y="217698"/>
                  <a:pt x="710439" y="207326"/>
                  <a:pt x="710439" y="194532"/>
                </a:cubicBezTo>
                <a:cubicBezTo>
                  <a:pt x="710439" y="181739"/>
                  <a:pt x="720813" y="171367"/>
                  <a:pt x="733610" y="171367"/>
                </a:cubicBezTo>
                <a:close/>
                <a:moveTo>
                  <a:pt x="556524" y="171367"/>
                </a:moveTo>
                <a:cubicBezTo>
                  <a:pt x="569319" y="171367"/>
                  <a:pt x="579689" y="181739"/>
                  <a:pt x="579689" y="194533"/>
                </a:cubicBezTo>
                <a:cubicBezTo>
                  <a:pt x="579689" y="207327"/>
                  <a:pt x="569319" y="217698"/>
                  <a:pt x="556524" y="217698"/>
                </a:cubicBezTo>
                <a:cubicBezTo>
                  <a:pt x="543730" y="217698"/>
                  <a:pt x="533359" y="207327"/>
                  <a:pt x="533359" y="194533"/>
                </a:cubicBezTo>
                <a:cubicBezTo>
                  <a:pt x="533359" y="181739"/>
                  <a:pt x="543730" y="171367"/>
                  <a:pt x="556524" y="171367"/>
                </a:cubicBezTo>
                <a:close/>
                <a:moveTo>
                  <a:pt x="379425" y="171367"/>
                </a:moveTo>
                <a:cubicBezTo>
                  <a:pt x="392219" y="171367"/>
                  <a:pt x="402592" y="181739"/>
                  <a:pt x="402592" y="194533"/>
                </a:cubicBezTo>
                <a:cubicBezTo>
                  <a:pt x="402592" y="207327"/>
                  <a:pt x="392219" y="217698"/>
                  <a:pt x="379425" y="217698"/>
                </a:cubicBezTo>
                <a:cubicBezTo>
                  <a:pt x="366630" y="217698"/>
                  <a:pt x="356258" y="207327"/>
                  <a:pt x="356258" y="194533"/>
                </a:cubicBezTo>
                <a:cubicBezTo>
                  <a:pt x="356258" y="181739"/>
                  <a:pt x="366630" y="171367"/>
                  <a:pt x="379425" y="171367"/>
                </a:cubicBezTo>
                <a:close/>
                <a:moveTo>
                  <a:pt x="202334" y="171367"/>
                </a:moveTo>
                <a:cubicBezTo>
                  <a:pt x="215130" y="171367"/>
                  <a:pt x="225502" y="181739"/>
                  <a:pt x="225502" y="194533"/>
                </a:cubicBezTo>
                <a:cubicBezTo>
                  <a:pt x="225502" y="207327"/>
                  <a:pt x="215130" y="217699"/>
                  <a:pt x="202334" y="217699"/>
                </a:cubicBezTo>
                <a:cubicBezTo>
                  <a:pt x="189536" y="217699"/>
                  <a:pt x="179163" y="207327"/>
                  <a:pt x="179163" y="194533"/>
                </a:cubicBezTo>
                <a:cubicBezTo>
                  <a:pt x="179163" y="181739"/>
                  <a:pt x="189536" y="171367"/>
                  <a:pt x="202334" y="171367"/>
                </a:cubicBezTo>
                <a:close/>
                <a:moveTo>
                  <a:pt x="25233" y="171367"/>
                </a:moveTo>
                <a:cubicBezTo>
                  <a:pt x="38027" y="171367"/>
                  <a:pt x="48396" y="181739"/>
                  <a:pt x="48396" y="194533"/>
                </a:cubicBezTo>
                <a:cubicBezTo>
                  <a:pt x="48396" y="207327"/>
                  <a:pt x="38027" y="217699"/>
                  <a:pt x="25233" y="217699"/>
                </a:cubicBezTo>
                <a:cubicBezTo>
                  <a:pt x="12434" y="217699"/>
                  <a:pt x="2067" y="207327"/>
                  <a:pt x="2067" y="194533"/>
                </a:cubicBezTo>
                <a:cubicBezTo>
                  <a:pt x="2067" y="181739"/>
                  <a:pt x="12434" y="171367"/>
                  <a:pt x="25233" y="171367"/>
                </a:cubicBezTo>
                <a:close/>
                <a:moveTo>
                  <a:pt x="1085215" y="171362"/>
                </a:moveTo>
                <a:cubicBezTo>
                  <a:pt x="1098009" y="171362"/>
                  <a:pt x="1108381" y="181734"/>
                  <a:pt x="1108381" y="194528"/>
                </a:cubicBezTo>
                <a:cubicBezTo>
                  <a:pt x="1108381" y="207322"/>
                  <a:pt x="1098009" y="217694"/>
                  <a:pt x="1085215" y="217694"/>
                </a:cubicBezTo>
                <a:cubicBezTo>
                  <a:pt x="1072421" y="217694"/>
                  <a:pt x="1062049" y="207322"/>
                  <a:pt x="1062049" y="194528"/>
                </a:cubicBezTo>
                <a:cubicBezTo>
                  <a:pt x="1062049" y="181734"/>
                  <a:pt x="1072421" y="171362"/>
                  <a:pt x="1085215" y="171362"/>
                </a:cubicBezTo>
                <a:close/>
                <a:moveTo>
                  <a:pt x="908116" y="171362"/>
                </a:moveTo>
                <a:cubicBezTo>
                  <a:pt x="920910" y="171362"/>
                  <a:pt x="931282" y="181734"/>
                  <a:pt x="931282" y="194528"/>
                </a:cubicBezTo>
                <a:cubicBezTo>
                  <a:pt x="931282" y="207322"/>
                  <a:pt x="920910" y="217694"/>
                  <a:pt x="908116" y="217694"/>
                </a:cubicBezTo>
                <a:cubicBezTo>
                  <a:pt x="895322" y="217694"/>
                  <a:pt x="884950" y="207322"/>
                  <a:pt x="884950" y="194528"/>
                </a:cubicBezTo>
                <a:cubicBezTo>
                  <a:pt x="884950" y="181734"/>
                  <a:pt x="895322" y="171362"/>
                  <a:pt x="908116" y="171362"/>
                </a:cubicBezTo>
                <a:close/>
                <a:moveTo>
                  <a:pt x="735676" y="4"/>
                </a:moveTo>
                <a:cubicBezTo>
                  <a:pt x="748475" y="4"/>
                  <a:pt x="758849" y="10376"/>
                  <a:pt x="758849" y="23170"/>
                </a:cubicBezTo>
                <a:cubicBezTo>
                  <a:pt x="758849" y="35964"/>
                  <a:pt x="748475" y="46336"/>
                  <a:pt x="735676" y="46336"/>
                </a:cubicBezTo>
                <a:cubicBezTo>
                  <a:pt x="722879" y="46336"/>
                  <a:pt x="712504" y="35964"/>
                  <a:pt x="712504" y="23170"/>
                </a:cubicBezTo>
                <a:cubicBezTo>
                  <a:pt x="712504" y="10376"/>
                  <a:pt x="722879" y="4"/>
                  <a:pt x="735676" y="4"/>
                </a:cubicBezTo>
                <a:close/>
                <a:moveTo>
                  <a:pt x="558589" y="4"/>
                </a:moveTo>
                <a:cubicBezTo>
                  <a:pt x="571384" y="4"/>
                  <a:pt x="581753" y="10376"/>
                  <a:pt x="581753" y="23170"/>
                </a:cubicBezTo>
                <a:cubicBezTo>
                  <a:pt x="581753" y="35964"/>
                  <a:pt x="571384" y="46336"/>
                  <a:pt x="558589" y="46336"/>
                </a:cubicBezTo>
                <a:cubicBezTo>
                  <a:pt x="545797" y="46336"/>
                  <a:pt x="535424" y="35964"/>
                  <a:pt x="535424" y="23170"/>
                </a:cubicBezTo>
                <a:cubicBezTo>
                  <a:pt x="535424" y="10376"/>
                  <a:pt x="545797" y="4"/>
                  <a:pt x="558589" y="4"/>
                </a:cubicBezTo>
                <a:close/>
                <a:moveTo>
                  <a:pt x="381491" y="4"/>
                </a:moveTo>
                <a:cubicBezTo>
                  <a:pt x="394285" y="4"/>
                  <a:pt x="404657" y="10376"/>
                  <a:pt x="404657" y="23170"/>
                </a:cubicBezTo>
                <a:cubicBezTo>
                  <a:pt x="404657" y="35964"/>
                  <a:pt x="394285" y="46336"/>
                  <a:pt x="381491" y="46336"/>
                </a:cubicBezTo>
                <a:cubicBezTo>
                  <a:pt x="368695" y="46336"/>
                  <a:pt x="358325" y="35964"/>
                  <a:pt x="358325" y="23170"/>
                </a:cubicBezTo>
                <a:cubicBezTo>
                  <a:pt x="358325" y="10376"/>
                  <a:pt x="368695" y="4"/>
                  <a:pt x="381491" y="4"/>
                </a:cubicBezTo>
                <a:close/>
                <a:moveTo>
                  <a:pt x="204399" y="4"/>
                </a:moveTo>
                <a:cubicBezTo>
                  <a:pt x="217196" y="4"/>
                  <a:pt x="227567" y="10376"/>
                  <a:pt x="227567" y="23170"/>
                </a:cubicBezTo>
                <a:cubicBezTo>
                  <a:pt x="227567" y="35964"/>
                  <a:pt x="217196" y="46336"/>
                  <a:pt x="204399" y="46336"/>
                </a:cubicBezTo>
                <a:cubicBezTo>
                  <a:pt x="191602" y="46336"/>
                  <a:pt x="181229" y="35964"/>
                  <a:pt x="181229" y="23170"/>
                </a:cubicBezTo>
                <a:cubicBezTo>
                  <a:pt x="181229" y="10376"/>
                  <a:pt x="191602" y="4"/>
                  <a:pt x="204399" y="4"/>
                </a:cubicBezTo>
                <a:close/>
                <a:moveTo>
                  <a:pt x="27298" y="4"/>
                </a:moveTo>
                <a:cubicBezTo>
                  <a:pt x="40089" y="4"/>
                  <a:pt x="50461" y="10376"/>
                  <a:pt x="50461" y="23170"/>
                </a:cubicBezTo>
                <a:cubicBezTo>
                  <a:pt x="50461" y="35964"/>
                  <a:pt x="40089" y="46336"/>
                  <a:pt x="27298" y="46336"/>
                </a:cubicBezTo>
                <a:cubicBezTo>
                  <a:pt x="14497" y="46336"/>
                  <a:pt x="4131" y="35964"/>
                  <a:pt x="4131" y="23170"/>
                </a:cubicBezTo>
                <a:cubicBezTo>
                  <a:pt x="4131" y="10376"/>
                  <a:pt x="14497" y="4"/>
                  <a:pt x="27298" y="4"/>
                </a:cubicBezTo>
                <a:close/>
                <a:moveTo>
                  <a:pt x="1087280" y="0"/>
                </a:moveTo>
                <a:cubicBezTo>
                  <a:pt x="1100074" y="0"/>
                  <a:pt x="1110446" y="10371"/>
                  <a:pt x="1110446" y="23165"/>
                </a:cubicBezTo>
                <a:cubicBezTo>
                  <a:pt x="1110446" y="35959"/>
                  <a:pt x="1100074" y="46331"/>
                  <a:pt x="1087280" y="46331"/>
                </a:cubicBezTo>
                <a:cubicBezTo>
                  <a:pt x="1074486" y="46331"/>
                  <a:pt x="1064114" y="35959"/>
                  <a:pt x="1064114" y="23165"/>
                </a:cubicBezTo>
                <a:cubicBezTo>
                  <a:pt x="1064114" y="10371"/>
                  <a:pt x="1074486" y="0"/>
                  <a:pt x="1087280" y="0"/>
                </a:cubicBezTo>
                <a:close/>
                <a:moveTo>
                  <a:pt x="910181" y="0"/>
                </a:moveTo>
                <a:cubicBezTo>
                  <a:pt x="922975" y="0"/>
                  <a:pt x="933347" y="10371"/>
                  <a:pt x="933347" y="23165"/>
                </a:cubicBezTo>
                <a:cubicBezTo>
                  <a:pt x="933347" y="35959"/>
                  <a:pt x="922975" y="46331"/>
                  <a:pt x="910181" y="46331"/>
                </a:cubicBezTo>
                <a:cubicBezTo>
                  <a:pt x="897387" y="46331"/>
                  <a:pt x="887015" y="35959"/>
                  <a:pt x="887015" y="23165"/>
                </a:cubicBezTo>
                <a:cubicBezTo>
                  <a:pt x="887015" y="10371"/>
                  <a:pt x="897387" y="0"/>
                  <a:pt x="91018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5"/>
          <p:cNvSpPr/>
          <p:nvPr/>
        </p:nvSpPr>
        <p:spPr>
          <a:xfrm>
            <a:off x="5614887" y="6330365"/>
            <a:ext cx="246900" cy="246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5"/>
          <p:cNvSpPr/>
          <p:nvPr/>
        </p:nvSpPr>
        <p:spPr>
          <a:xfrm rot="2662362">
            <a:off x="-42717" y="455464"/>
            <a:ext cx="1015746" cy="500011"/>
          </a:xfrm>
          <a:custGeom>
            <a:avLst/>
            <a:gdLst/>
            <a:ahLst/>
            <a:cxnLst/>
            <a:rect l="l" t="t" r="r" b="b"/>
            <a:pathLst>
              <a:path w="1048464" h="541820" extrusionOk="0">
                <a:moveTo>
                  <a:pt x="1048464" y="5694"/>
                </a:moveTo>
                <a:cubicBezTo>
                  <a:pt x="1048464" y="196064"/>
                  <a:pt x="949752" y="372157"/>
                  <a:pt x="789116" y="468347"/>
                </a:cubicBezTo>
                <a:cubicBezTo>
                  <a:pt x="623738" y="567377"/>
                  <a:pt x="418701" y="566225"/>
                  <a:pt x="254396" y="465344"/>
                </a:cubicBezTo>
                <a:cubicBezTo>
                  <a:pt x="94860" y="367391"/>
                  <a:pt x="-1947" y="190290"/>
                  <a:pt x="30" y="0"/>
                </a:cubicBez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5"/>
          <p:cNvSpPr/>
          <p:nvPr/>
        </p:nvSpPr>
        <p:spPr>
          <a:xfrm rot="-5400000">
            <a:off x="641630" y="5895234"/>
            <a:ext cx="303300" cy="1039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5"/>
          <p:cNvSpPr/>
          <p:nvPr/>
        </p:nvSpPr>
        <p:spPr>
          <a:xfrm>
            <a:off x="254369" y="5616618"/>
            <a:ext cx="479700" cy="457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5"/>
          <p:cNvSpPr/>
          <p:nvPr/>
        </p:nvSpPr>
        <p:spPr>
          <a:xfrm rot="-7578694">
            <a:off x="844542" y="5974267"/>
            <a:ext cx="1398717" cy="722822"/>
          </a:xfrm>
          <a:custGeom>
            <a:avLst/>
            <a:gdLst/>
            <a:ahLst/>
            <a:cxnLst/>
            <a:rect l="l" t="t" r="r" b="b"/>
            <a:pathLst>
              <a:path w="1048464" h="541820" extrusionOk="0">
                <a:moveTo>
                  <a:pt x="1048464" y="5694"/>
                </a:moveTo>
                <a:cubicBezTo>
                  <a:pt x="1048464" y="196064"/>
                  <a:pt x="949752" y="372157"/>
                  <a:pt x="789116" y="468347"/>
                </a:cubicBezTo>
                <a:cubicBezTo>
                  <a:pt x="623738" y="567377"/>
                  <a:pt x="418701" y="566225"/>
                  <a:pt x="254396" y="465344"/>
                </a:cubicBezTo>
                <a:cubicBezTo>
                  <a:pt x="94860" y="367391"/>
                  <a:pt x="-1947" y="190290"/>
                  <a:pt x="30" y="0"/>
                </a:cubicBez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5"/>
          <p:cNvSpPr/>
          <p:nvPr/>
        </p:nvSpPr>
        <p:spPr>
          <a:xfrm rot="10800000">
            <a:off x="11250430" y="5435657"/>
            <a:ext cx="476700" cy="476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p5"/>
          <p:cNvSpPr/>
          <p:nvPr/>
        </p:nvSpPr>
        <p:spPr>
          <a:xfrm rot="-5400000">
            <a:off x="11542127" y="4656044"/>
            <a:ext cx="731400" cy="6306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5"/>
          <p:cNvSpPr/>
          <p:nvPr/>
        </p:nvSpPr>
        <p:spPr>
          <a:xfrm rot="5400000">
            <a:off x="11081572" y="4263082"/>
            <a:ext cx="731400" cy="630600"/>
          </a:xfrm>
          <a:prstGeom prst="triangle">
            <a:avLst>
              <a:gd name="adj" fmla="val 50000"/>
            </a:avLst>
          </a:pr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p5"/>
          <p:cNvSpPr/>
          <p:nvPr/>
        </p:nvSpPr>
        <p:spPr>
          <a:xfrm rot="-5400000">
            <a:off x="9851230" y="5572946"/>
            <a:ext cx="1013700" cy="1371600"/>
          </a:xfrm>
          <a:prstGeom prst="triangle">
            <a:avLst>
              <a:gd name="adj" fmla="val 50000"/>
            </a:avLst>
          </a:pr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p5"/>
          <p:cNvSpPr/>
          <p:nvPr/>
        </p:nvSpPr>
        <p:spPr>
          <a:xfrm rot="9103154">
            <a:off x="11334687" y="3594225"/>
            <a:ext cx="1281573" cy="33690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5"/>
          <p:cNvSpPr/>
          <p:nvPr/>
        </p:nvSpPr>
        <p:spPr>
          <a:xfrm rot="9500318">
            <a:off x="9393208" y="5487776"/>
            <a:ext cx="1048439" cy="957411"/>
          </a:xfrm>
          <a:prstGeom prst="pie">
            <a:avLst>
              <a:gd name="adj1" fmla="val 0"/>
              <a:gd name="adj2" fmla="val 10837342"/>
            </a:avLst>
          </a:prstGeom>
          <a:noFill/>
          <a:ln w="2857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5"/>
          <p:cNvSpPr/>
          <p:nvPr/>
        </p:nvSpPr>
        <p:spPr>
          <a:xfrm rot="-5400000">
            <a:off x="10992523" y="2206170"/>
            <a:ext cx="1816779" cy="409710"/>
          </a:xfrm>
          <a:custGeom>
            <a:avLst/>
            <a:gdLst/>
            <a:ahLst/>
            <a:cxnLst/>
            <a:rect l="l" t="t" r="r" b="b"/>
            <a:pathLst>
              <a:path w="1816779" h="409710" extrusionOk="0">
                <a:moveTo>
                  <a:pt x="1617042" y="363379"/>
                </a:moveTo>
                <a:cubicBezTo>
                  <a:pt x="1629840" y="363379"/>
                  <a:pt x="1640215" y="373750"/>
                  <a:pt x="1640215" y="386544"/>
                </a:cubicBezTo>
                <a:cubicBezTo>
                  <a:pt x="1640215" y="399338"/>
                  <a:pt x="1629840" y="409710"/>
                  <a:pt x="1617042" y="409710"/>
                </a:cubicBezTo>
                <a:cubicBezTo>
                  <a:pt x="1604245" y="409710"/>
                  <a:pt x="1593871" y="399338"/>
                  <a:pt x="1593871" y="386544"/>
                </a:cubicBezTo>
                <a:cubicBezTo>
                  <a:pt x="1593871" y="373750"/>
                  <a:pt x="1604245" y="363379"/>
                  <a:pt x="1617042" y="363379"/>
                </a:cubicBezTo>
                <a:close/>
                <a:moveTo>
                  <a:pt x="1439955" y="363379"/>
                </a:moveTo>
                <a:cubicBezTo>
                  <a:pt x="1452749" y="363379"/>
                  <a:pt x="1463121" y="373750"/>
                  <a:pt x="1463121" y="386544"/>
                </a:cubicBezTo>
                <a:cubicBezTo>
                  <a:pt x="1463121" y="399338"/>
                  <a:pt x="1452749" y="409710"/>
                  <a:pt x="1439955" y="409710"/>
                </a:cubicBezTo>
                <a:cubicBezTo>
                  <a:pt x="1427162" y="409710"/>
                  <a:pt x="1416790" y="399338"/>
                  <a:pt x="1416790" y="386544"/>
                </a:cubicBezTo>
                <a:cubicBezTo>
                  <a:pt x="1416790" y="373750"/>
                  <a:pt x="1427162" y="363379"/>
                  <a:pt x="1439955" y="363379"/>
                </a:cubicBezTo>
                <a:close/>
                <a:moveTo>
                  <a:pt x="1262856" y="363379"/>
                </a:moveTo>
                <a:cubicBezTo>
                  <a:pt x="1275651" y="363379"/>
                  <a:pt x="1286022" y="373750"/>
                  <a:pt x="1286022" y="386544"/>
                </a:cubicBezTo>
                <a:cubicBezTo>
                  <a:pt x="1286022" y="399338"/>
                  <a:pt x="1275651" y="409710"/>
                  <a:pt x="1262856" y="409710"/>
                </a:cubicBezTo>
                <a:cubicBezTo>
                  <a:pt x="1250062" y="409710"/>
                  <a:pt x="1239690" y="399338"/>
                  <a:pt x="1239690" y="386544"/>
                </a:cubicBezTo>
                <a:cubicBezTo>
                  <a:pt x="1239690" y="373750"/>
                  <a:pt x="1250062" y="363379"/>
                  <a:pt x="1262856" y="363379"/>
                </a:cubicBezTo>
                <a:close/>
                <a:moveTo>
                  <a:pt x="1085765" y="363379"/>
                </a:moveTo>
                <a:cubicBezTo>
                  <a:pt x="1098562" y="363379"/>
                  <a:pt x="1108934" y="373750"/>
                  <a:pt x="1108934" y="386544"/>
                </a:cubicBezTo>
                <a:cubicBezTo>
                  <a:pt x="1108934" y="399338"/>
                  <a:pt x="1098562" y="409710"/>
                  <a:pt x="1085765" y="409710"/>
                </a:cubicBezTo>
                <a:cubicBezTo>
                  <a:pt x="1072968" y="409710"/>
                  <a:pt x="1062595" y="399338"/>
                  <a:pt x="1062595" y="386544"/>
                </a:cubicBezTo>
                <a:cubicBezTo>
                  <a:pt x="1062595" y="373750"/>
                  <a:pt x="1072968" y="363379"/>
                  <a:pt x="1085765" y="363379"/>
                </a:cubicBezTo>
                <a:close/>
                <a:moveTo>
                  <a:pt x="908665" y="363379"/>
                </a:moveTo>
                <a:cubicBezTo>
                  <a:pt x="921456" y="363379"/>
                  <a:pt x="931828" y="373750"/>
                  <a:pt x="931828" y="386544"/>
                </a:cubicBezTo>
                <a:cubicBezTo>
                  <a:pt x="931828" y="399338"/>
                  <a:pt x="921456" y="409710"/>
                  <a:pt x="908665" y="409710"/>
                </a:cubicBezTo>
                <a:cubicBezTo>
                  <a:pt x="895866" y="409710"/>
                  <a:pt x="885499" y="399338"/>
                  <a:pt x="885499" y="386544"/>
                </a:cubicBezTo>
                <a:cubicBezTo>
                  <a:pt x="885499" y="373750"/>
                  <a:pt x="895866" y="363379"/>
                  <a:pt x="908665" y="363379"/>
                </a:cubicBezTo>
                <a:close/>
                <a:moveTo>
                  <a:pt x="731567" y="363379"/>
                </a:moveTo>
                <a:cubicBezTo>
                  <a:pt x="744361" y="363379"/>
                  <a:pt x="754733" y="373750"/>
                  <a:pt x="754733" y="386544"/>
                </a:cubicBezTo>
                <a:cubicBezTo>
                  <a:pt x="754733" y="399338"/>
                  <a:pt x="744361" y="409710"/>
                  <a:pt x="731567" y="409710"/>
                </a:cubicBezTo>
                <a:cubicBezTo>
                  <a:pt x="718772" y="409710"/>
                  <a:pt x="708400" y="399338"/>
                  <a:pt x="708400" y="386544"/>
                </a:cubicBezTo>
                <a:cubicBezTo>
                  <a:pt x="708400" y="373750"/>
                  <a:pt x="718772" y="363379"/>
                  <a:pt x="731567" y="363379"/>
                </a:cubicBezTo>
                <a:close/>
                <a:moveTo>
                  <a:pt x="554464" y="363379"/>
                </a:moveTo>
                <a:cubicBezTo>
                  <a:pt x="567258" y="363379"/>
                  <a:pt x="577630" y="373750"/>
                  <a:pt x="577630" y="386545"/>
                </a:cubicBezTo>
                <a:cubicBezTo>
                  <a:pt x="577630" y="399338"/>
                  <a:pt x="567258" y="409710"/>
                  <a:pt x="554464" y="409710"/>
                </a:cubicBezTo>
                <a:cubicBezTo>
                  <a:pt x="541670" y="409710"/>
                  <a:pt x="531298" y="399338"/>
                  <a:pt x="531298" y="386545"/>
                </a:cubicBezTo>
                <a:cubicBezTo>
                  <a:pt x="531298" y="373750"/>
                  <a:pt x="541670" y="363379"/>
                  <a:pt x="554464" y="363379"/>
                </a:cubicBezTo>
                <a:close/>
                <a:moveTo>
                  <a:pt x="377367" y="363379"/>
                </a:moveTo>
                <a:cubicBezTo>
                  <a:pt x="390162" y="363379"/>
                  <a:pt x="400533" y="373750"/>
                  <a:pt x="400533" y="386545"/>
                </a:cubicBezTo>
                <a:cubicBezTo>
                  <a:pt x="400533" y="399338"/>
                  <a:pt x="390162" y="409710"/>
                  <a:pt x="377367" y="409710"/>
                </a:cubicBezTo>
                <a:cubicBezTo>
                  <a:pt x="364573" y="409710"/>
                  <a:pt x="354200" y="399338"/>
                  <a:pt x="354200" y="386545"/>
                </a:cubicBezTo>
                <a:cubicBezTo>
                  <a:pt x="354200" y="373750"/>
                  <a:pt x="364573" y="363379"/>
                  <a:pt x="377367" y="363379"/>
                </a:cubicBezTo>
                <a:close/>
                <a:moveTo>
                  <a:pt x="200264" y="363379"/>
                </a:moveTo>
                <a:cubicBezTo>
                  <a:pt x="213058" y="363379"/>
                  <a:pt x="223430" y="373750"/>
                  <a:pt x="223430" y="386545"/>
                </a:cubicBezTo>
                <a:cubicBezTo>
                  <a:pt x="223430" y="399338"/>
                  <a:pt x="213058" y="409710"/>
                  <a:pt x="200264" y="409710"/>
                </a:cubicBezTo>
                <a:cubicBezTo>
                  <a:pt x="187470" y="409710"/>
                  <a:pt x="177098" y="399338"/>
                  <a:pt x="177098" y="386545"/>
                </a:cubicBezTo>
                <a:cubicBezTo>
                  <a:pt x="177098" y="373750"/>
                  <a:pt x="187470" y="363379"/>
                  <a:pt x="200264" y="363379"/>
                </a:cubicBezTo>
                <a:close/>
                <a:moveTo>
                  <a:pt x="23166" y="363379"/>
                </a:moveTo>
                <a:cubicBezTo>
                  <a:pt x="35960" y="363379"/>
                  <a:pt x="46332" y="373750"/>
                  <a:pt x="46332" y="386545"/>
                </a:cubicBezTo>
                <a:cubicBezTo>
                  <a:pt x="46332" y="399338"/>
                  <a:pt x="35960" y="409710"/>
                  <a:pt x="23166" y="409710"/>
                </a:cubicBezTo>
                <a:cubicBezTo>
                  <a:pt x="10372" y="409710"/>
                  <a:pt x="0" y="399338"/>
                  <a:pt x="0" y="386545"/>
                </a:cubicBezTo>
                <a:cubicBezTo>
                  <a:pt x="0" y="373750"/>
                  <a:pt x="10372" y="363379"/>
                  <a:pt x="23166" y="363379"/>
                </a:cubicBezTo>
                <a:close/>
                <a:moveTo>
                  <a:pt x="1791548" y="363373"/>
                </a:moveTo>
                <a:cubicBezTo>
                  <a:pt x="1804342" y="363373"/>
                  <a:pt x="1814714" y="373745"/>
                  <a:pt x="1814714" y="386539"/>
                </a:cubicBezTo>
                <a:cubicBezTo>
                  <a:pt x="1814714" y="399334"/>
                  <a:pt x="1804342" y="409705"/>
                  <a:pt x="1791548" y="409705"/>
                </a:cubicBezTo>
                <a:cubicBezTo>
                  <a:pt x="1778754" y="409705"/>
                  <a:pt x="1768382" y="399334"/>
                  <a:pt x="1768382" y="386539"/>
                </a:cubicBezTo>
                <a:cubicBezTo>
                  <a:pt x="1768382" y="373745"/>
                  <a:pt x="1778754" y="363373"/>
                  <a:pt x="1791548" y="363373"/>
                </a:cubicBezTo>
                <a:close/>
                <a:moveTo>
                  <a:pt x="1617042" y="171367"/>
                </a:moveTo>
                <a:cubicBezTo>
                  <a:pt x="1629842" y="171367"/>
                  <a:pt x="1640216" y="181739"/>
                  <a:pt x="1640216" y="194532"/>
                </a:cubicBezTo>
                <a:cubicBezTo>
                  <a:pt x="1640216" y="207326"/>
                  <a:pt x="1629842" y="217698"/>
                  <a:pt x="1617042" y="217698"/>
                </a:cubicBezTo>
                <a:cubicBezTo>
                  <a:pt x="1604245" y="217698"/>
                  <a:pt x="1593871" y="207326"/>
                  <a:pt x="1593871" y="194532"/>
                </a:cubicBezTo>
                <a:cubicBezTo>
                  <a:pt x="1593871" y="181739"/>
                  <a:pt x="1604245" y="171367"/>
                  <a:pt x="1617042" y="171367"/>
                </a:cubicBezTo>
                <a:close/>
                <a:moveTo>
                  <a:pt x="1439956" y="171367"/>
                </a:moveTo>
                <a:cubicBezTo>
                  <a:pt x="1452751" y="171367"/>
                  <a:pt x="1463121" y="181739"/>
                  <a:pt x="1463121" y="194533"/>
                </a:cubicBezTo>
                <a:cubicBezTo>
                  <a:pt x="1463121" y="207327"/>
                  <a:pt x="1452751" y="217698"/>
                  <a:pt x="1439956" y="217698"/>
                </a:cubicBezTo>
                <a:cubicBezTo>
                  <a:pt x="1427162" y="217698"/>
                  <a:pt x="1416791" y="207327"/>
                  <a:pt x="1416791" y="194533"/>
                </a:cubicBezTo>
                <a:cubicBezTo>
                  <a:pt x="1416791" y="181739"/>
                  <a:pt x="1427162" y="171367"/>
                  <a:pt x="1439956" y="171367"/>
                </a:cubicBezTo>
                <a:close/>
                <a:moveTo>
                  <a:pt x="1262857" y="171367"/>
                </a:moveTo>
                <a:cubicBezTo>
                  <a:pt x="1275651" y="171367"/>
                  <a:pt x="1286024" y="181739"/>
                  <a:pt x="1286024" y="194533"/>
                </a:cubicBezTo>
                <a:cubicBezTo>
                  <a:pt x="1286024" y="207327"/>
                  <a:pt x="1275651" y="217698"/>
                  <a:pt x="1262857" y="217698"/>
                </a:cubicBezTo>
                <a:cubicBezTo>
                  <a:pt x="1250062" y="217698"/>
                  <a:pt x="1239690" y="207327"/>
                  <a:pt x="1239690" y="194533"/>
                </a:cubicBezTo>
                <a:cubicBezTo>
                  <a:pt x="1239690" y="181739"/>
                  <a:pt x="1250062" y="171367"/>
                  <a:pt x="1262857" y="171367"/>
                </a:cubicBezTo>
                <a:close/>
                <a:moveTo>
                  <a:pt x="1085766" y="171367"/>
                </a:moveTo>
                <a:cubicBezTo>
                  <a:pt x="1098562" y="171367"/>
                  <a:pt x="1108934" y="181739"/>
                  <a:pt x="1108934" y="194533"/>
                </a:cubicBezTo>
                <a:cubicBezTo>
                  <a:pt x="1108934" y="207327"/>
                  <a:pt x="1098562" y="217699"/>
                  <a:pt x="1085766" y="217699"/>
                </a:cubicBezTo>
                <a:cubicBezTo>
                  <a:pt x="1072968" y="217699"/>
                  <a:pt x="1062595" y="207327"/>
                  <a:pt x="1062595" y="194533"/>
                </a:cubicBezTo>
                <a:cubicBezTo>
                  <a:pt x="1062595" y="181739"/>
                  <a:pt x="1072968" y="171367"/>
                  <a:pt x="1085766" y="171367"/>
                </a:cubicBezTo>
                <a:close/>
                <a:moveTo>
                  <a:pt x="908665" y="171367"/>
                </a:moveTo>
                <a:cubicBezTo>
                  <a:pt x="921459" y="171367"/>
                  <a:pt x="931828" y="181739"/>
                  <a:pt x="931828" y="194533"/>
                </a:cubicBezTo>
                <a:cubicBezTo>
                  <a:pt x="931828" y="207327"/>
                  <a:pt x="921459" y="217699"/>
                  <a:pt x="908665" y="217699"/>
                </a:cubicBezTo>
                <a:cubicBezTo>
                  <a:pt x="895866" y="217699"/>
                  <a:pt x="885499" y="207327"/>
                  <a:pt x="885499" y="194533"/>
                </a:cubicBezTo>
                <a:cubicBezTo>
                  <a:pt x="885499" y="181739"/>
                  <a:pt x="895866" y="171367"/>
                  <a:pt x="908665" y="171367"/>
                </a:cubicBezTo>
                <a:close/>
                <a:moveTo>
                  <a:pt x="731567" y="171367"/>
                </a:moveTo>
                <a:cubicBezTo>
                  <a:pt x="744362" y="171367"/>
                  <a:pt x="754734" y="181739"/>
                  <a:pt x="754734" y="194533"/>
                </a:cubicBezTo>
                <a:cubicBezTo>
                  <a:pt x="754734" y="207327"/>
                  <a:pt x="744362" y="217699"/>
                  <a:pt x="731567" y="217699"/>
                </a:cubicBezTo>
                <a:cubicBezTo>
                  <a:pt x="718773" y="217699"/>
                  <a:pt x="708401" y="207327"/>
                  <a:pt x="708401" y="194533"/>
                </a:cubicBezTo>
                <a:cubicBezTo>
                  <a:pt x="708401" y="181739"/>
                  <a:pt x="718773" y="171367"/>
                  <a:pt x="731567" y="171367"/>
                </a:cubicBezTo>
                <a:close/>
                <a:moveTo>
                  <a:pt x="554465" y="171367"/>
                </a:moveTo>
                <a:cubicBezTo>
                  <a:pt x="567259" y="171367"/>
                  <a:pt x="577631" y="181739"/>
                  <a:pt x="577631" y="194533"/>
                </a:cubicBezTo>
                <a:cubicBezTo>
                  <a:pt x="577631" y="207327"/>
                  <a:pt x="567259" y="217699"/>
                  <a:pt x="554465" y="217699"/>
                </a:cubicBezTo>
                <a:cubicBezTo>
                  <a:pt x="541670" y="217699"/>
                  <a:pt x="531298" y="207327"/>
                  <a:pt x="531298" y="194533"/>
                </a:cubicBezTo>
                <a:cubicBezTo>
                  <a:pt x="531298" y="181739"/>
                  <a:pt x="541670" y="171367"/>
                  <a:pt x="554465" y="171367"/>
                </a:cubicBezTo>
                <a:close/>
                <a:moveTo>
                  <a:pt x="377367" y="171367"/>
                </a:moveTo>
                <a:cubicBezTo>
                  <a:pt x="390163" y="171367"/>
                  <a:pt x="400533" y="181739"/>
                  <a:pt x="400533" y="194533"/>
                </a:cubicBezTo>
                <a:cubicBezTo>
                  <a:pt x="400533" y="207327"/>
                  <a:pt x="390163" y="217699"/>
                  <a:pt x="377367" y="217699"/>
                </a:cubicBezTo>
                <a:cubicBezTo>
                  <a:pt x="364573" y="217699"/>
                  <a:pt x="354201" y="207327"/>
                  <a:pt x="354201" y="194533"/>
                </a:cubicBezTo>
                <a:cubicBezTo>
                  <a:pt x="354201" y="181739"/>
                  <a:pt x="364573" y="171367"/>
                  <a:pt x="377367" y="171367"/>
                </a:cubicBezTo>
                <a:close/>
                <a:moveTo>
                  <a:pt x="200264" y="171367"/>
                </a:moveTo>
                <a:cubicBezTo>
                  <a:pt x="213058" y="171367"/>
                  <a:pt x="223430" y="181739"/>
                  <a:pt x="223430" y="194533"/>
                </a:cubicBezTo>
                <a:cubicBezTo>
                  <a:pt x="223430" y="207327"/>
                  <a:pt x="213058" y="217699"/>
                  <a:pt x="200264" y="217699"/>
                </a:cubicBezTo>
                <a:cubicBezTo>
                  <a:pt x="187470" y="217699"/>
                  <a:pt x="177098" y="207327"/>
                  <a:pt x="177098" y="194533"/>
                </a:cubicBezTo>
                <a:cubicBezTo>
                  <a:pt x="177098" y="181739"/>
                  <a:pt x="187470" y="171367"/>
                  <a:pt x="200264" y="171367"/>
                </a:cubicBezTo>
                <a:close/>
                <a:moveTo>
                  <a:pt x="23166" y="171367"/>
                </a:moveTo>
                <a:cubicBezTo>
                  <a:pt x="35960" y="171367"/>
                  <a:pt x="46332" y="181739"/>
                  <a:pt x="46332" y="194533"/>
                </a:cubicBezTo>
                <a:cubicBezTo>
                  <a:pt x="46332" y="207327"/>
                  <a:pt x="35960" y="217699"/>
                  <a:pt x="23166" y="217699"/>
                </a:cubicBezTo>
                <a:cubicBezTo>
                  <a:pt x="10372" y="217699"/>
                  <a:pt x="0" y="207327"/>
                  <a:pt x="0" y="194533"/>
                </a:cubicBezTo>
                <a:cubicBezTo>
                  <a:pt x="0" y="181739"/>
                  <a:pt x="10372" y="171367"/>
                  <a:pt x="23166" y="171367"/>
                </a:cubicBezTo>
                <a:close/>
                <a:moveTo>
                  <a:pt x="1791548" y="171362"/>
                </a:moveTo>
                <a:cubicBezTo>
                  <a:pt x="1804342" y="171362"/>
                  <a:pt x="1814714" y="181734"/>
                  <a:pt x="1814714" y="194528"/>
                </a:cubicBezTo>
                <a:cubicBezTo>
                  <a:pt x="1814714" y="207322"/>
                  <a:pt x="1804342" y="217694"/>
                  <a:pt x="1791548" y="217694"/>
                </a:cubicBezTo>
                <a:cubicBezTo>
                  <a:pt x="1778754" y="217694"/>
                  <a:pt x="1768382" y="207322"/>
                  <a:pt x="1768382" y="194528"/>
                </a:cubicBezTo>
                <a:cubicBezTo>
                  <a:pt x="1768382" y="181734"/>
                  <a:pt x="1778754" y="171362"/>
                  <a:pt x="1791548" y="171362"/>
                </a:cubicBezTo>
                <a:close/>
                <a:moveTo>
                  <a:pt x="1619108" y="4"/>
                </a:moveTo>
                <a:cubicBezTo>
                  <a:pt x="1631907" y="4"/>
                  <a:pt x="1642281" y="10376"/>
                  <a:pt x="1642281" y="23170"/>
                </a:cubicBezTo>
                <a:cubicBezTo>
                  <a:pt x="1642281" y="35964"/>
                  <a:pt x="1631907" y="46336"/>
                  <a:pt x="1619108" y="46336"/>
                </a:cubicBezTo>
                <a:cubicBezTo>
                  <a:pt x="1606311" y="46336"/>
                  <a:pt x="1595936" y="35964"/>
                  <a:pt x="1595936" y="23170"/>
                </a:cubicBezTo>
                <a:cubicBezTo>
                  <a:pt x="1595936" y="10376"/>
                  <a:pt x="1606311" y="4"/>
                  <a:pt x="1619108" y="4"/>
                </a:cubicBezTo>
                <a:close/>
                <a:moveTo>
                  <a:pt x="1442021" y="4"/>
                </a:moveTo>
                <a:cubicBezTo>
                  <a:pt x="1454816" y="4"/>
                  <a:pt x="1465185" y="10376"/>
                  <a:pt x="1465185" y="23170"/>
                </a:cubicBezTo>
                <a:cubicBezTo>
                  <a:pt x="1465185" y="35964"/>
                  <a:pt x="1454816" y="46336"/>
                  <a:pt x="1442021" y="46336"/>
                </a:cubicBezTo>
                <a:cubicBezTo>
                  <a:pt x="1429229" y="46336"/>
                  <a:pt x="1418856" y="35964"/>
                  <a:pt x="1418856" y="23170"/>
                </a:cubicBezTo>
                <a:cubicBezTo>
                  <a:pt x="1418856" y="10376"/>
                  <a:pt x="1429229" y="4"/>
                  <a:pt x="1442021" y="4"/>
                </a:cubicBezTo>
                <a:close/>
                <a:moveTo>
                  <a:pt x="1264923" y="4"/>
                </a:moveTo>
                <a:cubicBezTo>
                  <a:pt x="1277717" y="4"/>
                  <a:pt x="1288089" y="10376"/>
                  <a:pt x="1288089" y="23170"/>
                </a:cubicBezTo>
                <a:cubicBezTo>
                  <a:pt x="1288089" y="35964"/>
                  <a:pt x="1277717" y="46336"/>
                  <a:pt x="1264923" y="46336"/>
                </a:cubicBezTo>
                <a:cubicBezTo>
                  <a:pt x="1252127" y="46336"/>
                  <a:pt x="1241757" y="35964"/>
                  <a:pt x="1241757" y="23170"/>
                </a:cubicBezTo>
                <a:cubicBezTo>
                  <a:pt x="1241757" y="10376"/>
                  <a:pt x="1252127" y="4"/>
                  <a:pt x="1264923" y="4"/>
                </a:cubicBezTo>
                <a:close/>
                <a:moveTo>
                  <a:pt x="1087831" y="4"/>
                </a:moveTo>
                <a:cubicBezTo>
                  <a:pt x="1100628" y="4"/>
                  <a:pt x="1110999" y="10376"/>
                  <a:pt x="1110999" y="23170"/>
                </a:cubicBezTo>
                <a:cubicBezTo>
                  <a:pt x="1110999" y="35964"/>
                  <a:pt x="1100628" y="46336"/>
                  <a:pt x="1087831" y="46336"/>
                </a:cubicBezTo>
                <a:cubicBezTo>
                  <a:pt x="1075034" y="46336"/>
                  <a:pt x="1064661" y="35964"/>
                  <a:pt x="1064661" y="23170"/>
                </a:cubicBezTo>
                <a:cubicBezTo>
                  <a:pt x="1064661" y="10376"/>
                  <a:pt x="1075034" y="4"/>
                  <a:pt x="1087831" y="4"/>
                </a:cubicBezTo>
                <a:close/>
                <a:moveTo>
                  <a:pt x="910730" y="4"/>
                </a:moveTo>
                <a:cubicBezTo>
                  <a:pt x="923521" y="4"/>
                  <a:pt x="933893" y="10376"/>
                  <a:pt x="933893" y="23170"/>
                </a:cubicBezTo>
                <a:cubicBezTo>
                  <a:pt x="933893" y="35964"/>
                  <a:pt x="923521" y="46336"/>
                  <a:pt x="910730" y="46336"/>
                </a:cubicBezTo>
                <a:cubicBezTo>
                  <a:pt x="897929" y="46336"/>
                  <a:pt x="887563" y="35964"/>
                  <a:pt x="887563" y="23170"/>
                </a:cubicBezTo>
                <a:cubicBezTo>
                  <a:pt x="887563" y="10376"/>
                  <a:pt x="897929" y="4"/>
                  <a:pt x="910730" y="4"/>
                </a:cubicBezTo>
                <a:close/>
                <a:moveTo>
                  <a:pt x="733632" y="4"/>
                </a:moveTo>
                <a:cubicBezTo>
                  <a:pt x="746426" y="4"/>
                  <a:pt x="756798" y="10376"/>
                  <a:pt x="756798" y="23170"/>
                </a:cubicBezTo>
                <a:cubicBezTo>
                  <a:pt x="756798" y="35964"/>
                  <a:pt x="746426" y="46336"/>
                  <a:pt x="733632" y="46336"/>
                </a:cubicBezTo>
                <a:cubicBezTo>
                  <a:pt x="720838" y="46336"/>
                  <a:pt x="710465" y="35964"/>
                  <a:pt x="710465" y="23170"/>
                </a:cubicBezTo>
                <a:cubicBezTo>
                  <a:pt x="710465" y="10376"/>
                  <a:pt x="720838" y="4"/>
                  <a:pt x="733632" y="4"/>
                </a:cubicBezTo>
                <a:close/>
                <a:moveTo>
                  <a:pt x="556529" y="4"/>
                </a:moveTo>
                <a:cubicBezTo>
                  <a:pt x="569323" y="4"/>
                  <a:pt x="579696" y="10376"/>
                  <a:pt x="579696" y="23170"/>
                </a:cubicBezTo>
                <a:cubicBezTo>
                  <a:pt x="579696" y="35964"/>
                  <a:pt x="569323" y="46336"/>
                  <a:pt x="556529" y="46336"/>
                </a:cubicBezTo>
                <a:cubicBezTo>
                  <a:pt x="543735" y="46336"/>
                  <a:pt x="533364" y="35964"/>
                  <a:pt x="533364" y="23170"/>
                </a:cubicBezTo>
                <a:cubicBezTo>
                  <a:pt x="533364" y="10376"/>
                  <a:pt x="543735" y="4"/>
                  <a:pt x="556529" y="4"/>
                </a:cubicBezTo>
                <a:close/>
                <a:moveTo>
                  <a:pt x="379432" y="4"/>
                </a:moveTo>
                <a:cubicBezTo>
                  <a:pt x="392227" y="4"/>
                  <a:pt x="402597" y="10376"/>
                  <a:pt x="402597" y="23170"/>
                </a:cubicBezTo>
                <a:cubicBezTo>
                  <a:pt x="402597" y="35964"/>
                  <a:pt x="392227" y="46336"/>
                  <a:pt x="379432" y="46336"/>
                </a:cubicBezTo>
                <a:cubicBezTo>
                  <a:pt x="366638" y="46336"/>
                  <a:pt x="356265" y="35964"/>
                  <a:pt x="356265" y="23170"/>
                </a:cubicBezTo>
                <a:cubicBezTo>
                  <a:pt x="356265" y="10376"/>
                  <a:pt x="366638" y="4"/>
                  <a:pt x="379432" y="4"/>
                </a:cubicBezTo>
                <a:close/>
                <a:moveTo>
                  <a:pt x="202330" y="4"/>
                </a:moveTo>
                <a:cubicBezTo>
                  <a:pt x="215124" y="4"/>
                  <a:pt x="225496" y="10376"/>
                  <a:pt x="225496" y="23170"/>
                </a:cubicBezTo>
                <a:cubicBezTo>
                  <a:pt x="225496" y="35964"/>
                  <a:pt x="215124" y="46336"/>
                  <a:pt x="202330" y="46336"/>
                </a:cubicBezTo>
                <a:cubicBezTo>
                  <a:pt x="189536" y="46336"/>
                  <a:pt x="179164" y="35964"/>
                  <a:pt x="179164" y="23170"/>
                </a:cubicBezTo>
                <a:cubicBezTo>
                  <a:pt x="179164" y="10376"/>
                  <a:pt x="189536" y="4"/>
                  <a:pt x="202330" y="4"/>
                </a:cubicBezTo>
                <a:close/>
                <a:moveTo>
                  <a:pt x="25232" y="4"/>
                </a:moveTo>
                <a:cubicBezTo>
                  <a:pt x="38026" y="4"/>
                  <a:pt x="48398" y="10376"/>
                  <a:pt x="48398" y="23170"/>
                </a:cubicBezTo>
                <a:cubicBezTo>
                  <a:pt x="48398" y="35964"/>
                  <a:pt x="38026" y="46336"/>
                  <a:pt x="25232" y="46336"/>
                </a:cubicBezTo>
                <a:cubicBezTo>
                  <a:pt x="12438" y="46336"/>
                  <a:pt x="2066" y="35964"/>
                  <a:pt x="2066" y="23170"/>
                </a:cubicBezTo>
                <a:cubicBezTo>
                  <a:pt x="2066" y="10376"/>
                  <a:pt x="12438" y="4"/>
                  <a:pt x="25232" y="4"/>
                </a:cubicBezTo>
                <a:close/>
                <a:moveTo>
                  <a:pt x="1793613" y="0"/>
                </a:moveTo>
                <a:cubicBezTo>
                  <a:pt x="1806407" y="0"/>
                  <a:pt x="1816779" y="10371"/>
                  <a:pt x="1816779" y="23165"/>
                </a:cubicBezTo>
                <a:cubicBezTo>
                  <a:pt x="1816779" y="35959"/>
                  <a:pt x="1806407" y="46331"/>
                  <a:pt x="1793613" y="46331"/>
                </a:cubicBezTo>
                <a:cubicBezTo>
                  <a:pt x="1780819" y="46331"/>
                  <a:pt x="1770447" y="35959"/>
                  <a:pt x="1770447" y="23165"/>
                </a:cubicBezTo>
                <a:cubicBezTo>
                  <a:pt x="1770447" y="10371"/>
                  <a:pt x="1780819" y="0"/>
                  <a:pt x="179361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5"/>
          <p:cNvSpPr/>
          <p:nvPr/>
        </p:nvSpPr>
        <p:spPr>
          <a:xfrm rot="-8137638">
            <a:off x="11249952" y="5303285"/>
            <a:ext cx="1015746" cy="500011"/>
          </a:xfrm>
          <a:custGeom>
            <a:avLst/>
            <a:gdLst/>
            <a:ahLst/>
            <a:cxnLst/>
            <a:rect l="l" t="t" r="r" b="b"/>
            <a:pathLst>
              <a:path w="1048464" h="541820" extrusionOk="0">
                <a:moveTo>
                  <a:pt x="1048464" y="5694"/>
                </a:moveTo>
                <a:cubicBezTo>
                  <a:pt x="1048464" y="196064"/>
                  <a:pt x="949752" y="372157"/>
                  <a:pt x="789116" y="468347"/>
                </a:cubicBezTo>
                <a:cubicBezTo>
                  <a:pt x="623738" y="567377"/>
                  <a:pt x="418701" y="566225"/>
                  <a:pt x="254396" y="465344"/>
                </a:cubicBezTo>
                <a:cubicBezTo>
                  <a:pt x="94860" y="367391"/>
                  <a:pt x="-1947" y="190290"/>
                  <a:pt x="30" y="0"/>
                </a:cubicBez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p5"/>
          <p:cNvSpPr/>
          <p:nvPr/>
        </p:nvSpPr>
        <p:spPr>
          <a:xfrm rot="5400000">
            <a:off x="11415226" y="-167624"/>
            <a:ext cx="303300" cy="1039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5"/>
          <p:cNvSpPr/>
          <p:nvPr/>
        </p:nvSpPr>
        <p:spPr>
          <a:xfrm rot="10800000">
            <a:off x="11626087" y="693292"/>
            <a:ext cx="479700" cy="457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5"/>
          <p:cNvSpPr/>
          <p:nvPr/>
        </p:nvSpPr>
        <p:spPr>
          <a:xfrm rot="3221306">
            <a:off x="10116897" y="70021"/>
            <a:ext cx="1398717" cy="722822"/>
          </a:xfrm>
          <a:custGeom>
            <a:avLst/>
            <a:gdLst/>
            <a:ahLst/>
            <a:cxnLst/>
            <a:rect l="l" t="t" r="r" b="b"/>
            <a:pathLst>
              <a:path w="1048464" h="541820" extrusionOk="0">
                <a:moveTo>
                  <a:pt x="1048464" y="5694"/>
                </a:moveTo>
                <a:cubicBezTo>
                  <a:pt x="1048464" y="196064"/>
                  <a:pt x="949752" y="372157"/>
                  <a:pt x="789116" y="468347"/>
                </a:cubicBezTo>
                <a:cubicBezTo>
                  <a:pt x="623738" y="567377"/>
                  <a:pt x="418701" y="566225"/>
                  <a:pt x="254396" y="465344"/>
                </a:cubicBezTo>
                <a:cubicBezTo>
                  <a:pt x="94860" y="367391"/>
                  <a:pt x="-1947" y="190290"/>
                  <a:pt x="30" y="0"/>
                </a:cubicBez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p5"/>
          <p:cNvSpPr txBox="1"/>
          <p:nvPr/>
        </p:nvSpPr>
        <p:spPr>
          <a:xfrm rot="5400000" flipH="1">
            <a:off x="-677650" y="6348325"/>
            <a:ext cx="15798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SLIDESMANIA.COM</a:t>
            </a:r>
            <a:endParaRPr sz="1200">
              <a:solidFill>
                <a:schemeClr val="lt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6"/>
          <p:cNvSpPr txBox="1">
            <a:spLocks noGrp="1"/>
          </p:cNvSpPr>
          <p:nvPr>
            <p:ph type="title"/>
          </p:nvPr>
        </p:nvSpPr>
        <p:spPr>
          <a:xfrm>
            <a:off x="2073275" y="821975"/>
            <a:ext cx="97029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6"/>
          <p:cNvSpPr txBox="1">
            <a:spLocks noGrp="1"/>
          </p:cNvSpPr>
          <p:nvPr>
            <p:ph type="body" idx="1"/>
          </p:nvPr>
        </p:nvSpPr>
        <p:spPr>
          <a:xfrm>
            <a:off x="2073275" y="1765239"/>
            <a:ext cx="97029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68300" rtl="0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1pPr>
            <a:lvl2pPr marL="914400" lvl="1" indent="-368300" rtl="0">
              <a:spcBef>
                <a:spcPts val="2100"/>
              </a:spcBef>
              <a:spcAft>
                <a:spcPts val="0"/>
              </a:spcAft>
              <a:buSzPts val="2200"/>
              <a:buChar char="○"/>
              <a:defRPr/>
            </a:lvl2pPr>
            <a:lvl3pPr marL="1371600" lvl="2" indent="-368300" rtl="0">
              <a:spcBef>
                <a:spcPts val="2100"/>
              </a:spcBef>
              <a:spcAft>
                <a:spcPts val="0"/>
              </a:spcAft>
              <a:buSzPts val="2200"/>
              <a:buChar char="■"/>
              <a:defRPr/>
            </a:lvl3pPr>
            <a:lvl4pPr marL="1828800" lvl="3" indent="-368300" rtl="0">
              <a:spcBef>
                <a:spcPts val="2100"/>
              </a:spcBef>
              <a:spcAft>
                <a:spcPts val="0"/>
              </a:spcAft>
              <a:buSzPts val="2200"/>
              <a:buChar char="●"/>
              <a:defRPr/>
            </a:lvl4pPr>
            <a:lvl5pPr marL="2286000" lvl="4" indent="-368300" rtl="0">
              <a:spcBef>
                <a:spcPts val="2100"/>
              </a:spcBef>
              <a:spcAft>
                <a:spcPts val="0"/>
              </a:spcAft>
              <a:buSzPts val="2200"/>
              <a:buChar char="○"/>
              <a:defRPr/>
            </a:lvl5pPr>
            <a:lvl6pPr marL="2743200" lvl="5" indent="-368300" rtl="0">
              <a:spcBef>
                <a:spcPts val="2100"/>
              </a:spcBef>
              <a:spcAft>
                <a:spcPts val="0"/>
              </a:spcAft>
              <a:buSzPts val="2200"/>
              <a:buChar char="■"/>
              <a:defRPr/>
            </a:lvl6pPr>
            <a:lvl7pPr marL="3200400" lvl="6" indent="-368300" rtl="0">
              <a:spcBef>
                <a:spcPts val="2100"/>
              </a:spcBef>
              <a:spcAft>
                <a:spcPts val="0"/>
              </a:spcAft>
              <a:buSzPts val="2200"/>
              <a:buChar char="●"/>
              <a:defRPr/>
            </a:lvl7pPr>
            <a:lvl8pPr marL="3657600" lvl="7" indent="-368300" rtl="0">
              <a:spcBef>
                <a:spcPts val="2100"/>
              </a:spcBef>
              <a:spcAft>
                <a:spcPts val="0"/>
              </a:spcAft>
              <a:buSzPts val="2200"/>
              <a:buChar char="○"/>
              <a:defRPr/>
            </a:lvl8pPr>
            <a:lvl9pPr marL="4114800" lvl="8" indent="-368300" rtl="0">
              <a:spcBef>
                <a:spcPts val="2100"/>
              </a:spcBef>
              <a:spcAft>
                <a:spcPts val="2100"/>
              </a:spcAft>
              <a:buSzPts val="2200"/>
              <a:buChar char="■"/>
              <a:defRPr/>
            </a:lvl9pPr>
          </a:lstStyle>
          <a:p>
            <a:endParaRPr/>
          </a:p>
        </p:txBody>
      </p:sp>
      <p:sp>
        <p:nvSpPr>
          <p:cNvPr id="121" name="Google Shape;121;p6"/>
          <p:cNvSpPr txBox="1">
            <a:spLocks noGrp="1"/>
          </p:cNvSpPr>
          <p:nvPr>
            <p:ph type="sldNum" idx="12"/>
          </p:nvPr>
        </p:nvSpPr>
        <p:spPr>
          <a:xfrm>
            <a:off x="113728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2" name="Google Shape;122;p6"/>
          <p:cNvSpPr/>
          <p:nvPr/>
        </p:nvSpPr>
        <p:spPr>
          <a:xfrm>
            <a:off x="495851" y="346403"/>
            <a:ext cx="476700" cy="476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p6"/>
          <p:cNvSpPr/>
          <p:nvPr/>
        </p:nvSpPr>
        <p:spPr>
          <a:xfrm rot="5400000">
            <a:off x="-50546" y="972117"/>
            <a:ext cx="731400" cy="6306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6"/>
          <p:cNvSpPr/>
          <p:nvPr/>
        </p:nvSpPr>
        <p:spPr>
          <a:xfrm rot="-5400000">
            <a:off x="410010" y="1365079"/>
            <a:ext cx="731400" cy="630600"/>
          </a:xfrm>
          <a:prstGeom prst="triangle">
            <a:avLst>
              <a:gd name="adj" fmla="val 50000"/>
            </a:avLst>
          </a:pr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p6"/>
          <p:cNvSpPr/>
          <p:nvPr/>
        </p:nvSpPr>
        <p:spPr>
          <a:xfrm rot="5400000">
            <a:off x="1358051" y="-685786"/>
            <a:ext cx="1013700" cy="1371600"/>
          </a:xfrm>
          <a:prstGeom prst="triangle">
            <a:avLst>
              <a:gd name="adj" fmla="val 50000"/>
            </a:avLst>
          </a:pr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126;p6"/>
          <p:cNvSpPr/>
          <p:nvPr/>
        </p:nvSpPr>
        <p:spPr>
          <a:xfrm>
            <a:off x="768568" y="2683737"/>
            <a:ext cx="381600" cy="396600"/>
          </a:xfrm>
          <a:prstGeom prst="ellipse">
            <a:avLst/>
          </a:pr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6"/>
          <p:cNvSpPr/>
          <p:nvPr/>
        </p:nvSpPr>
        <p:spPr>
          <a:xfrm rot="-1696899">
            <a:off x="-333507" y="2312502"/>
            <a:ext cx="1218220" cy="3369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" name="Google Shape;128;p6"/>
          <p:cNvSpPr/>
          <p:nvPr/>
        </p:nvSpPr>
        <p:spPr>
          <a:xfrm rot="-1299682">
            <a:off x="1781334" y="-186426"/>
            <a:ext cx="1048439" cy="957411"/>
          </a:xfrm>
          <a:prstGeom prst="pie">
            <a:avLst>
              <a:gd name="adj1" fmla="val 0"/>
              <a:gd name="adj2" fmla="val 10837342"/>
            </a:avLst>
          </a:prstGeom>
          <a:noFill/>
          <a:ln w="2857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6"/>
          <p:cNvSpPr/>
          <p:nvPr/>
        </p:nvSpPr>
        <p:spPr>
          <a:xfrm>
            <a:off x="7324976" y="6605121"/>
            <a:ext cx="765300" cy="765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6"/>
          <p:cNvSpPr/>
          <p:nvPr/>
        </p:nvSpPr>
        <p:spPr>
          <a:xfrm>
            <a:off x="3008715" y="0"/>
            <a:ext cx="1816779" cy="217699"/>
          </a:xfrm>
          <a:custGeom>
            <a:avLst/>
            <a:gdLst/>
            <a:ahLst/>
            <a:cxnLst/>
            <a:rect l="l" t="t" r="r" b="b"/>
            <a:pathLst>
              <a:path w="1816779" h="217699" extrusionOk="0">
                <a:moveTo>
                  <a:pt x="1617042" y="171367"/>
                </a:moveTo>
                <a:cubicBezTo>
                  <a:pt x="1629842" y="171367"/>
                  <a:pt x="1640216" y="181739"/>
                  <a:pt x="1640216" y="194532"/>
                </a:cubicBezTo>
                <a:cubicBezTo>
                  <a:pt x="1640216" y="207326"/>
                  <a:pt x="1629842" y="217698"/>
                  <a:pt x="1617042" y="217698"/>
                </a:cubicBezTo>
                <a:cubicBezTo>
                  <a:pt x="1604245" y="217698"/>
                  <a:pt x="1593871" y="207326"/>
                  <a:pt x="1593871" y="194532"/>
                </a:cubicBezTo>
                <a:cubicBezTo>
                  <a:pt x="1593871" y="181739"/>
                  <a:pt x="1604245" y="171367"/>
                  <a:pt x="1617042" y="171367"/>
                </a:cubicBezTo>
                <a:close/>
                <a:moveTo>
                  <a:pt x="1439956" y="171367"/>
                </a:moveTo>
                <a:cubicBezTo>
                  <a:pt x="1452751" y="171367"/>
                  <a:pt x="1463121" y="181739"/>
                  <a:pt x="1463121" y="194533"/>
                </a:cubicBezTo>
                <a:cubicBezTo>
                  <a:pt x="1463121" y="207327"/>
                  <a:pt x="1452751" y="217698"/>
                  <a:pt x="1439956" y="217698"/>
                </a:cubicBezTo>
                <a:cubicBezTo>
                  <a:pt x="1427162" y="217698"/>
                  <a:pt x="1416791" y="207327"/>
                  <a:pt x="1416791" y="194533"/>
                </a:cubicBezTo>
                <a:cubicBezTo>
                  <a:pt x="1416791" y="181739"/>
                  <a:pt x="1427162" y="171367"/>
                  <a:pt x="1439956" y="171367"/>
                </a:cubicBezTo>
                <a:close/>
                <a:moveTo>
                  <a:pt x="1262857" y="171367"/>
                </a:moveTo>
                <a:cubicBezTo>
                  <a:pt x="1275651" y="171367"/>
                  <a:pt x="1286024" y="181739"/>
                  <a:pt x="1286024" y="194533"/>
                </a:cubicBezTo>
                <a:cubicBezTo>
                  <a:pt x="1286024" y="207327"/>
                  <a:pt x="1275651" y="217698"/>
                  <a:pt x="1262857" y="217698"/>
                </a:cubicBezTo>
                <a:cubicBezTo>
                  <a:pt x="1250062" y="217698"/>
                  <a:pt x="1239690" y="207327"/>
                  <a:pt x="1239690" y="194533"/>
                </a:cubicBezTo>
                <a:cubicBezTo>
                  <a:pt x="1239690" y="181739"/>
                  <a:pt x="1250062" y="171367"/>
                  <a:pt x="1262857" y="171367"/>
                </a:cubicBezTo>
                <a:close/>
                <a:moveTo>
                  <a:pt x="1085766" y="171367"/>
                </a:moveTo>
                <a:cubicBezTo>
                  <a:pt x="1098562" y="171367"/>
                  <a:pt x="1108934" y="181739"/>
                  <a:pt x="1108934" y="194533"/>
                </a:cubicBezTo>
                <a:cubicBezTo>
                  <a:pt x="1108934" y="207327"/>
                  <a:pt x="1098562" y="217699"/>
                  <a:pt x="1085766" y="217699"/>
                </a:cubicBezTo>
                <a:cubicBezTo>
                  <a:pt x="1072968" y="217699"/>
                  <a:pt x="1062595" y="207327"/>
                  <a:pt x="1062595" y="194533"/>
                </a:cubicBezTo>
                <a:cubicBezTo>
                  <a:pt x="1062595" y="181739"/>
                  <a:pt x="1072968" y="171367"/>
                  <a:pt x="1085766" y="171367"/>
                </a:cubicBezTo>
                <a:close/>
                <a:moveTo>
                  <a:pt x="908665" y="171367"/>
                </a:moveTo>
                <a:cubicBezTo>
                  <a:pt x="921459" y="171367"/>
                  <a:pt x="931828" y="181739"/>
                  <a:pt x="931828" y="194533"/>
                </a:cubicBezTo>
                <a:cubicBezTo>
                  <a:pt x="931828" y="207327"/>
                  <a:pt x="921459" y="217699"/>
                  <a:pt x="908665" y="217699"/>
                </a:cubicBezTo>
                <a:cubicBezTo>
                  <a:pt x="895866" y="217699"/>
                  <a:pt x="885499" y="207327"/>
                  <a:pt x="885499" y="194533"/>
                </a:cubicBezTo>
                <a:cubicBezTo>
                  <a:pt x="885499" y="181739"/>
                  <a:pt x="895866" y="171367"/>
                  <a:pt x="908665" y="171367"/>
                </a:cubicBezTo>
                <a:close/>
                <a:moveTo>
                  <a:pt x="731567" y="171367"/>
                </a:moveTo>
                <a:cubicBezTo>
                  <a:pt x="744362" y="171367"/>
                  <a:pt x="754734" y="181739"/>
                  <a:pt x="754734" y="194533"/>
                </a:cubicBezTo>
                <a:cubicBezTo>
                  <a:pt x="754734" y="207327"/>
                  <a:pt x="744362" y="217699"/>
                  <a:pt x="731567" y="217699"/>
                </a:cubicBezTo>
                <a:cubicBezTo>
                  <a:pt x="718773" y="217699"/>
                  <a:pt x="708401" y="207327"/>
                  <a:pt x="708401" y="194533"/>
                </a:cubicBezTo>
                <a:cubicBezTo>
                  <a:pt x="708401" y="181739"/>
                  <a:pt x="718773" y="171367"/>
                  <a:pt x="731567" y="171367"/>
                </a:cubicBezTo>
                <a:close/>
                <a:moveTo>
                  <a:pt x="554465" y="171367"/>
                </a:moveTo>
                <a:cubicBezTo>
                  <a:pt x="567259" y="171367"/>
                  <a:pt x="577631" y="181739"/>
                  <a:pt x="577631" y="194533"/>
                </a:cubicBezTo>
                <a:cubicBezTo>
                  <a:pt x="577631" y="207327"/>
                  <a:pt x="567259" y="217699"/>
                  <a:pt x="554465" y="217699"/>
                </a:cubicBezTo>
                <a:cubicBezTo>
                  <a:pt x="541670" y="217699"/>
                  <a:pt x="531298" y="207327"/>
                  <a:pt x="531298" y="194533"/>
                </a:cubicBezTo>
                <a:cubicBezTo>
                  <a:pt x="531298" y="181739"/>
                  <a:pt x="541670" y="171367"/>
                  <a:pt x="554465" y="171367"/>
                </a:cubicBezTo>
                <a:close/>
                <a:moveTo>
                  <a:pt x="377367" y="171367"/>
                </a:moveTo>
                <a:cubicBezTo>
                  <a:pt x="390163" y="171367"/>
                  <a:pt x="400533" y="181739"/>
                  <a:pt x="400533" y="194533"/>
                </a:cubicBezTo>
                <a:cubicBezTo>
                  <a:pt x="400533" y="207327"/>
                  <a:pt x="390163" y="217699"/>
                  <a:pt x="377367" y="217699"/>
                </a:cubicBezTo>
                <a:cubicBezTo>
                  <a:pt x="364573" y="217699"/>
                  <a:pt x="354201" y="207327"/>
                  <a:pt x="354201" y="194533"/>
                </a:cubicBezTo>
                <a:cubicBezTo>
                  <a:pt x="354201" y="181739"/>
                  <a:pt x="364573" y="171367"/>
                  <a:pt x="377367" y="171367"/>
                </a:cubicBezTo>
                <a:close/>
                <a:moveTo>
                  <a:pt x="200264" y="171367"/>
                </a:moveTo>
                <a:cubicBezTo>
                  <a:pt x="213058" y="171367"/>
                  <a:pt x="223430" y="181739"/>
                  <a:pt x="223430" y="194533"/>
                </a:cubicBezTo>
                <a:cubicBezTo>
                  <a:pt x="223430" y="207327"/>
                  <a:pt x="213058" y="217699"/>
                  <a:pt x="200264" y="217699"/>
                </a:cubicBezTo>
                <a:cubicBezTo>
                  <a:pt x="187470" y="217699"/>
                  <a:pt x="177098" y="207327"/>
                  <a:pt x="177098" y="194533"/>
                </a:cubicBezTo>
                <a:cubicBezTo>
                  <a:pt x="177098" y="181739"/>
                  <a:pt x="187470" y="171367"/>
                  <a:pt x="200264" y="171367"/>
                </a:cubicBezTo>
                <a:close/>
                <a:moveTo>
                  <a:pt x="23166" y="171367"/>
                </a:moveTo>
                <a:cubicBezTo>
                  <a:pt x="35960" y="171367"/>
                  <a:pt x="46332" y="181739"/>
                  <a:pt x="46332" y="194533"/>
                </a:cubicBezTo>
                <a:cubicBezTo>
                  <a:pt x="46332" y="207327"/>
                  <a:pt x="35960" y="217699"/>
                  <a:pt x="23166" y="217699"/>
                </a:cubicBezTo>
                <a:cubicBezTo>
                  <a:pt x="10372" y="217699"/>
                  <a:pt x="0" y="207327"/>
                  <a:pt x="0" y="194533"/>
                </a:cubicBezTo>
                <a:cubicBezTo>
                  <a:pt x="0" y="181739"/>
                  <a:pt x="10372" y="171367"/>
                  <a:pt x="23166" y="171367"/>
                </a:cubicBezTo>
                <a:close/>
                <a:moveTo>
                  <a:pt x="1791548" y="171362"/>
                </a:moveTo>
                <a:cubicBezTo>
                  <a:pt x="1804342" y="171362"/>
                  <a:pt x="1814714" y="181734"/>
                  <a:pt x="1814714" y="194528"/>
                </a:cubicBezTo>
                <a:cubicBezTo>
                  <a:pt x="1814714" y="207322"/>
                  <a:pt x="1804342" y="217694"/>
                  <a:pt x="1791548" y="217694"/>
                </a:cubicBezTo>
                <a:cubicBezTo>
                  <a:pt x="1778754" y="217694"/>
                  <a:pt x="1768382" y="207322"/>
                  <a:pt x="1768382" y="194528"/>
                </a:cubicBezTo>
                <a:cubicBezTo>
                  <a:pt x="1768382" y="181734"/>
                  <a:pt x="1778754" y="171362"/>
                  <a:pt x="1791548" y="171362"/>
                </a:cubicBezTo>
                <a:close/>
                <a:moveTo>
                  <a:pt x="1619108" y="4"/>
                </a:moveTo>
                <a:cubicBezTo>
                  <a:pt x="1631907" y="4"/>
                  <a:pt x="1642281" y="10376"/>
                  <a:pt x="1642281" y="23170"/>
                </a:cubicBezTo>
                <a:cubicBezTo>
                  <a:pt x="1642281" y="35964"/>
                  <a:pt x="1631907" y="46336"/>
                  <a:pt x="1619108" y="46336"/>
                </a:cubicBezTo>
                <a:cubicBezTo>
                  <a:pt x="1606311" y="46336"/>
                  <a:pt x="1595936" y="35964"/>
                  <a:pt x="1595936" y="23170"/>
                </a:cubicBezTo>
                <a:cubicBezTo>
                  <a:pt x="1595936" y="10376"/>
                  <a:pt x="1606311" y="4"/>
                  <a:pt x="1619108" y="4"/>
                </a:cubicBezTo>
                <a:close/>
                <a:moveTo>
                  <a:pt x="1442021" y="4"/>
                </a:moveTo>
                <a:cubicBezTo>
                  <a:pt x="1454816" y="4"/>
                  <a:pt x="1465185" y="10376"/>
                  <a:pt x="1465185" y="23170"/>
                </a:cubicBezTo>
                <a:cubicBezTo>
                  <a:pt x="1465185" y="35964"/>
                  <a:pt x="1454816" y="46336"/>
                  <a:pt x="1442021" y="46336"/>
                </a:cubicBezTo>
                <a:cubicBezTo>
                  <a:pt x="1429229" y="46336"/>
                  <a:pt x="1418856" y="35964"/>
                  <a:pt x="1418856" y="23170"/>
                </a:cubicBezTo>
                <a:cubicBezTo>
                  <a:pt x="1418856" y="10376"/>
                  <a:pt x="1429229" y="4"/>
                  <a:pt x="1442021" y="4"/>
                </a:cubicBezTo>
                <a:close/>
                <a:moveTo>
                  <a:pt x="1264923" y="4"/>
                </a:moveTo>
                <a:cubicBezTo>
                  <a:pt x="1277717" y="4"/>
                  <a:pt x="1288089" y="10376"/>
                  <a:pt x="1288089" y="23170"/>
                </a:cubicBezTo>
                <a:cubicBezTo>
                  <a:pt x="1288089" y="35964"/>
                  <a:pt x="1277717" y="46336"/>
                  <a:pt x="1264923" y="46336"/>
                </a:cubicBezTo>
                <a:cubicBezTo>
                  <a:pt x="1252127" y="46336"/>
                  <a:pt x="1241757" y="35964"/>
                  <a:pt x="1241757" y="23170"/>
                </a:cubicBezTo>
                <a:cubicBezTo>
                  <a:pt x="1241757" y="10376"/>
                  <a:pt x="1252127" y="4"/>
                  <a:pt x="1264923" y="4"/>
                </a:cubicBezTo>
                <a:close/>
                <a:moveTo>
                  <a:pt x="1087831" y="4"/>
                </a:moveTo>
                <a:cubicBezTo>
                  <a:pt x="1100628" y="4"/>
                  <a:pt x="1110999" y="10376"/>
                  <a:pt x="1110999" y="23170"/>
                </a:cubicBezTo>
                <a:cubicBezTo>
                  <a:pt x="1110999" y="35964"/>
                  <a:pt x="1100628" y="46336"/>
                  <a:pt x="1087831" y="46336"/>
                </a:cubicBezTo>
                <a:cubicBezTo>
                  <a:pt x="1075034" y="46336"/>
                  <a:pt x="1064661" y="35964"/>
                  <a:pt x="1064661" y="23170"/>
                </a:cubicBezTo>
                <a:cubicBezTo>
                  <a:pt x="1064661" y="10376"/>
                  <a:pt x="1075034" y="4"/>
                  <a:pt x="1087831" y="4"/>
                </a:cubicBezTo>
                <a:close/>
                <a:moveTo>
                  <a:pt x="910730" y="4"/>
                </a:moveTo>
                <a:cubicBezTo>
                  <a:pt x="923521" y="4"/>
                  <a:pt x="933893" y="10376"/>
                  <a:pt x="933893" y="23170"/>
                </a:cubicBezTo>
                <a:cubicBezTo>
                  <a:pt x="933893" y="35964"/>
                  <a:pt x="923521" y="46336"/>
                  <a:pt x="910730" y="46336"/>
                </a:cubicBezTo>
                <a:cubicBezTo>
                  <a:pt x="897929" y="46336"/>
                  <a:pt x="887563" y="35964"/>
                  <a:pt x="887563" y="23170"/>
                </a:cubicBezTo>
                <a:cubicBezTo>
                  <a:pt x="887563" y="10376"/>
                  <a:pt x="897929" y="4"/>
                  <a:pt x="910730" y="4"/>
                </a:cubicBezTo>
                <a:close/>
                <a:moveTo>
                  <a:pt x="733632" y="4"/>
                </a:moveTo>
                <a:cubicBezTo>
                  <a:pt x="746426" y="4"/>
                  <a:pt x="756798" y="10376"/>
                  <a:pt x="756798" y="23170"/>
                </a:cubicBezTo>
                <a:cubicBezTo>
                  <a:pt x="756798" y="35964"/>
                  <a:pt x="746426" y="46336"/>
                  <a:pt x="733632" y="46336"/>
                </a:cubicBezTo>
                <a:cubicBezTo>
                  <a:pt x="720838" y="46336"/>
                  <a:pt x="710465" y="35964"/>
                  <a:pt x="710465" y="23170"/>
                </a:cubicBezTo>
                <a:cubicBezTo>
                  <a:pt x="710465" y="10376"/>
                  <a:pt x="720838" y="4"/>
                  <a:pt x="733632" y="4"/>
                </a:cubicBezTo>
                <a:close/>
                <a:moveTo>
                  <a:pt x="556529" y="4"/>
                </a:moveTo>
                <a:cubicBezTo>
                  <a:pt x="569323" y="4"/>
                  <a:pt x="579696" y="10376"/>
                  <a:pt x="579696" y="23170"/>
                </a:cubicBezTo>
                <a:cubicBezTo>
                  <a:pt x="579696" y="35964"/>
                  <a:pt x="569323" y="46336"/>
                  <a:pt x="556529" y="46336"/>
                </a:cubicBezTo>
                <a:cubicBezTo>
                  <a:pt x="543735" y="46336"/>
                  <a:pt x="533364" y="35964"/>
                  <a:pt x="533364" y="23170"/>
                </a:cubicBezTo>
                <a:cubicBezTo>
                  <a:pt x="533364" y="10376"/>
                  <a:pt x="543735" y="4"/>
                  <a:pt x="556529" y="4"/>
                </a:cubicBezTo>
                <a:close/>
                <a:moveTo>
                  <a:pt x="379432" y="4"/>
                </a:moveTo>
                <a:cubicBezTo>
                  <a:pt x="392227" y="4"/>
                  <a:pt x="402597" y="10376"/>
                  <a:pt x="402597" y="23170"/>
                </a:cubicBezTo>
                <a:cubicBezTo>
                  <a:pt x="402597" y="35964"/>
                  <a:pt x="392227" y="46336"/>
                  <a:pt x="379432" y="46336"/>
                </a:cubicBezTo>
                <a:cubicBezTo>
                  <a:pt x="366638" y="46336"/>
                  <a:pt x="356265" y="35964"/>
                  <a:pt x="356265" y="23170"/>
                </a:cubicBezTo>
                <a:cubicBezTo>
                  <a:pt x="356265" y="10376"/>
                  <a:pt x="366638" y="4"/>
                  <a:pt x="379432" y="4"/>
                </a:cubicBezTo>
                <a:close/>
                <a:moveTo>
                  <a:pt x="202330" y="4"/>
                </a:moveTo>
                <a:cubicBezTo>
                  <a:pt x="215124" y="4"/>
                  <a:pt x="225496" y="10376"/>
                  <a:pt x="225496" y="23170"/>
                </a:cubicBezTo>
                <a:cubicBezTo>
                  <a:pt x="225496" y="35964"/>
                  <a:pt x="215124" y="46336"/>
                  <a:pt x="202330" y="46336"/>
                </a:cubicBezTo>
                <a:cubicBezTo>
                  <a:pt x="189536" y="46336"/>
                  <a:pt x="179164" y="35964"/>
                  <a:pt x="179164" y="23170"/>
                </a:cubicBezTo>
                <a:cubicBezTo>
                  <a:pt x="179164" y="10376"/>
                  <a:pt x="189536" y="4"/>
                  <a:pt x="202330" y="4"/>
                </a:cubicBezTo>
                <a:close/>
                <a:moveTo>
                  <a:pt x="25232" y="4"/>
                </a:moveTo>
                <a:cubicBezTo>
                  <a:pt x="38026" y="4"/>
                  <a:pt x="48398" y="10376"/>
                  <a:pt x="48398" y="23170"/>
                </a:cubicBezTo>
                <a:cubicBezTo>
                  <a:pt x="48398" y="35964"/>
                  <a:pt x="38026" y="46336"/>
                  <a:pt x="25232" y="46336"/>
                </a:cubicBezTo>
                <a:cubicBezTo>
                  <a:pt x="12438" y="46336"/>
                  <a:pt x="2066" y="35964"/>
                  <a:pt x="2066" y="23170"/>
                </a:cubicBezTo>
                <a:cubicBezTo>
                  <a:pt x="2066" y="10376"/>
                  <a:pt x="12438" y="4"/>
                  <a:pt x="25232" y="4"/>
                </a:cubicBezTo>
                <a:close/>
                <a:moveTo>
                  <a:pt x="1793613" y="0"/>
                </a:moveTo>
                <a:cubicBezTo>
                  <a:pt x="1806407" y="0"/>
                  <a:pt x="1816779" y="10371"/>
                  <a:pt x="1816779" y="23165"/>
                </a:cubicBezTo>
                <a:cubicBezTo>
                  <a:pt x="1816779" y="35959"/>
                  <a:pt x="1806407" y="46331"/>
                  <a:pt x="1793613" y="46331"/>
                </a:cubicBezTo>
                <a:cubicBezTo>
                  <a:pt x="1780819" y="46331"/>
                  <a:pt x="1770447" y="35959"/>
                  <a:pt x="1770447" y="23165"/>
                </a:cubicBezTo>
                <a:cubicBezTo>
                  <a:pt x="1770447" y="10371"/>
                  <a:pt x="1780819" y="0"/>
                  <a:pt x="179361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6"/>
          <p:cNvSpPr/>
          <p:nvPr/>
        </p:nvSpPr>
        <p:spPr>
          <a:xfrm rot="5400000">
            <a:off x="-586321" y="3642880"/>
            <a:ext cx="1816779" cy="409710"/>
          </a:xfrm>
          <a:custGeom>
            <a:avLst/>
            <a:gdLst/>
            <a:ahLst/>
            <a:cxnLst/>
            <a:rect l="l" t="t" r="r" b="b"/>
            <a:pathLst>
              <a:path w="1816779" h="409710" extrusionOk="0">
                <a:moveTo>
                  <a:pt x="1617042" y="363379"/>
                </a:moveTo>
                <a:cubicBezTo>
                  <a:pt x="1629840" y="363379"/>
                  <a:pt x="1640215" y="373750"/>
                  <a:pt x="1640215" y="386544"/>
                </a:cubicBezTo>
                <a:cubicBezTo>
                  <a:pt x="1640215" y="399338"/>
                  <a:pt x="1629840" y="409710"/>
                  <a:pt x="1617042" y="409710"/>
                </a:cubicBezTo>
                <a:cubicBezTo>
                  <a:pt x="1604245" y="409710"/>
                  <a:pt x="1593871" y="399338"/>
                  <a:pt x="1593871" y="386544"/>
                </a:cubicBezTo>
                <a:cubicBezTo>
                  <a:pt x="1593871" y="373750"/>
                  <a:pt x="1604245" y="363379"/>
                  <a:pt x="1617042" y="363379"/>
                </a:cubicBezTo>
                <a:close/>
                <a:moveTo>
                  <a:pt x="1439955" y="363379"/>
                </a:moveTo>
                <a:cubicBezTo>
                  <a:pt x="1452749" y="363379"/>
                  <a:pt x="1463121" y="373750"/>
                  <a:pt x="1463121" y="386544"/>
                </a:cubicBezTo>
                <a:cubicBezTo>
                  <a:pt x="1463121" y="399338"/>
                  <a:pt x="1452749" y="409710"/>
                  <a:pt x="1439955" y="409710"/>
                </a:cubicBezTo>
                <a:cubicBezTo>
                  <a:pt x="1427162" y="409710"/>
                  <a:pt x="1416790" y="399338"/>
                  <a:pt x="1416790" y="386544"/>
                </a:cubicBezTo>
                <a:cubicBezTo>
                  <a:pt x="1416790" y="373750"/>
                  <a:pt x="1427162" y="363379"/>
                  <a:pt x="1439955" y="363379"/>
                </a:cubicBezTo>
                <a:close/>
                <a:moveTo>
                  <a:pt x="1262856" y="363379"/>
                </a:moveTo>
                <a:cubicBezTo>
                  <a:pt x="1275651" y="363379"/>
                  <a:pt x="1286022" y="373750"/>
                  <a:pt x="1286022" y="386544"/>
                </a:cubicBezTo>
                <a:cubicBezTo>
                  <a:pt x="1286022" y="399338"/>
                  <a:pt x="1275651" y="409710"/>
                  <a:pt x="1262856" y="409710"/>
                </a:cubicBezTo>
                <a:cubicBezTo>
                  <a:pt x="1250062" y="409710"/>
                  <a:pt x="1239690" y="399338"/>
                  <a:pt x="1239690" y="386544"/>
                </a:cubicBezTo>
                <a:cubicBezTo>
                  <a:pt x="1239690" y="373750"/>
                  <a:pt x="1250062" y="363379"/>
                  <a:pt x="1262856" y="363379"/>
                </a:cubicBezTo>
                <a:close/>
                <a:moveTo>
                  <a:pt x="1085765" y="363379"/>
                </a:moveTo>
                <a:cubicBezTo>
                  <a:pt x="1098562" y="363379"/>
                  <a:pt x="1108934" y="373750"/>
                  <a:pt x="1108934" y="386544"/>
                </a:cubicBezTo>
                <a:cubicBezTo>
                  <a:pt x="1108934" y="399338"/>
                  <a:pt x="1098562" y="409710"/>
                  <a:pt x="1085765" y="409710"/>
                </a:cubicBezTo>
                <a:cubicBezTo>
                  <a:pt x="1072968" y="409710"/>
                  <a:pt x="1062595" y="399338"/>
                  <a:pt x="1062595" y="386544"/>
                </a:cubicBezTo>
                <a:cubicBezTo>
                  <a:pt x="1062595" y="373750"/>
                  <a:pt x="1072968" y="363379"/>
                  <a:pt x="1085765" y="363379"/>
                </a:cubicBezTo>
                <a:close/>
                <a:moveTo>
                  <a:pt x="908665" y="363379"/>
                </a:moveTo>
                <a:cubicBezTo>
                  <a:pt x="921456" y="363379"/>
                  <a:pt x="931828" y="373750"/>
                  <a:pt x="931828" y="386544"/>
                </a:cubicBezTo>
                <a:cubicBezTo>
                  <a:pt x="931828" y="399338"/>
                  <a:pt x="921456" y="409710"/>
                  <a:pt x="908665" y="409710"/>
                </a:cubicBezTo>
                <a:cubicBezTo>
                  <a:pt x="895866" y="409710"/>
                  <a:pt x="885499" y="399338"/>
                  <a:pt x="885499" y="386544"/>
                </a:cubicBezTo>
                <a:cubicBezTo>
                  <a:pt x="885499" y="373750"/>
                  <a:pt x="895866" y="363379"/>
                  <a:pt x="908665" y="363379"/>
                </a:cubicBezTo>
                <a:close/>
                <a:moveTo>
                  <a:pt x="731567" y="363379"/>
                </a:moveTo>
                <a:cubicBezTo>
                  <a:pt x="744361" y="363379"/>
                  <a:pt x="754733" y="373750"/>
                  <a:pt x="754733" y="386544"/>
                </a:cubicBezTo>
                <a:cubicBezTo>
                  <a:pt x="754733" y="399338"/>
                  <a:pt x="744361" y="409710"/>
                  <a:pt x="731567" y="409710"/>
                </a:cubicBezTo>
                <a:cubicBezTo>
                  <a:pt x="718772" y="409710"/>
                  <a:pt x="708400" y="399338"/>
                  <a:pt x="708400" y="386544"/>
                </a:cubicBezTo>
                <a:cubicBezTo>
                  <a:pt x="708400" y="373750"/>
                  <a:pt x="718772" y="363379"/>
                  <a:pt x="731567" y="363379"/>
                </a:cubicBezTo>
                <a:close/>
                <a:moveTo>
                  <a:pt x="554464" y="363379"/>
                </a:moveTo>
                <a:cubicBezTo>
                  <a:pt x="567258" y="363379"/>
                  <a:pt x="577630" y="373750"/>
                  <a:pt x="577630" y="386545"/>
                </a:cubicBezTo>
                <a:cubicBezTo>
                  <a:pt x="577630" y="399338"/>
                  <a:pt x="567258" y="409710"/>
                  <a:pt x="554464" y="409710"/>
                </a:cubicBezTo>
                <a:cubicBezTo>
                  <a:pt x="541670" y="409710"/>
                  <a:pt x="531298" y="399338"/>
                  <a:pt x="531298" y="386545"/>
                </a:cubicBezTo>
                <a:cubicBezTo>
                  <a:pt x="531298" y="373750"/>
                  <a:pt x="541670" y="363379"/>
                  <a:pt x="554464" y="363379"/>
                </a:cubicBezTo>
                <a:close/>
                <a:moveTo>
                  <a:pt x="377367" y="363379"/>
                </a:moveTo>
                <a:cubicBezTo>
                  <a:pt x="390162" y="363379"/>
                  <a:pt x="400533" y="373750"/>
                  <a:pt x="400533" y="386545"/>
                </a:cubicBezTo>
                <a:cubicBezTo>
                  <a:pt x="400533" y="399338"/>
                  <a:pt x="390162" y="409710"/>
                  <a:pt x="377367" y="409710"/>
                </a:cubicBezTo>
                <a:cubicBezTo>
                  <a:pt x="364573" y="409710"/>
                  <a:pt x="354200" y="399338"/>
                  <a:pt x="354200" y="386545"/>
                </a:cubicBezTo>
                <a:cubicBezTo>
                  <a:pt x="354200" y="373750"/>
                  <a:pt x="364573" y="363379"/>
                  <a:pt x="377367" y="363379"/>
                </a:cubicBezTo>
                <a:close/>
                <a:moveTo>
                  <a:pt x="200264" y="363379"/>
                </a:moveTo>
                <a:cubicBezTo>
                  <a:pt x="213058" y="363379"/>
                  <a:pt x="223430" y="373750"/>
                  <a:pt x="223430" y="386545"/>
                </a:cubicBezTo>
                <a:cubicBezTo>
                  <a:pt x="223430" y="399338"/>
                  <a:pt x="213058" y="409710"/>
                  <a:pt x="200264" y="409710"/>
                </a:cubicBezTo>
                <a:cubicBezTo>
                  <a:pt x="187470" y="409710"/>
                  <a:pt x="177098" y="399338"/>
                  <a:pt x="177098" y="386545"/>
                </a:cubicBezTo>
                <a:cubicBezTo>
                  <a:pt x="177098" y="373750"/>
                  <a:pt x="187470" y="363379"/>
                  <a:pt x="200264" y="363379"/>
                </a:cubicBezTo>
                <a:close/>
                <a:moveTo>
                  <a:pt x="23166" y="363379"/>
                </a:moveTo>
                <a:cubicBezTo>
                  <a:pt x="35960" y="363379"/>
                  <a:pt x="46332" y="373750"/>
                  <a:pt x="46332" y="386545"/>
                </a:cubicBezTo>
                <a:cubicBezTo>
                  <a:pt x="46332" y="399338"/>
                  <a:pt x="35960" y="409710"/>
                  <a:pt x="23166" y="409710"/>
                </a:cubicBezTo>
                <a:cubicBezTo>
                  <a:pt x="10372" y="409710"/>
                  <a:pt x="0" y="399338"/>
                  <a:pt x="0" y="386545"/>
                </a:cubicBezTo>
                <a:cubicBezTo>
                  <a:pt x="0" y="373750"/>
                  <a:pt x="10372" y="363379"/>
                  <a:pt x="23166" y="363379"/>
                </a:cubicBezTo>
                <a:close/>
                <a:moveTo>
                  <a:pt x="1791548" y="363373"/>
                </a:moveTo>
                <a:cubicBezTo>
                  <a:pt x="1804342" y="363373"/>
                  <a:pt x="1814714" y="373745"/>
                  <a:pt x="1814714" y="386539"/>
                </a:cubicBezTo>
                <a:cubicBezTo>
                  <a:pt x="1814714" y="399334"/>
                  <a:pt x="1804342" y="409705"/>
                  <a:pt x="1791548" y="409705"/>
                </a:cubicBezTo>
                <a:cubicBezTo>
                  <a:pt x="1778754" y="409705"/>
                  <a:pt x="1768382" y="399334"/>
                  <a:pt x="1768382" y="386539"/>
                </a:cubicBezTo>
                <a:cubicBezTo>
                  <a:pt x="1768382" y="373745"/>
                  <a:pt x="1778754" y="363373"/>
                  <a:pt x="1791548" y="363373"/>
                </a:cubicBezTo>
                <a:close/>
                <a:moveTo>
                  <a:pt x="1617042" y="171367"/>
                </a:moveTo>
                <a:cubicBezTo>
                  <a:pt x="1629842" y="171367"/>
                  <a:pt x="1640216" y="181739"/>
                  <a:pt x="1640216" y="194532"/>
                </a:cubicBezTo>
                <a:cubicBezTo>
                  <a:pt x="1640216" y="207326"/>
                  <a:pt x="1629842" y="217698"/>
                  <a:pt x="1617042" y="217698"/>
                </a:cubicBezTo>
                <a:cubicBezTo>
                  <a:pt x="1604245" y="217698"/>
                  <a:pt x="1593871" y="207326"/>
                  <a:pt x="1593871" y="194532"/>
                </a:cubicBezTo>
                <a:cubicBezTo>
                  <a:pt x="1593871" y="181739"/>
                  <a:pt x="1604245" y="171367"/>
                  <a:pt x="1617042" y="171367"/>
                </a:cubicBezTo>
                <a:close/>
                <a:moveTo>
                  <a:pt x="1439956" y="171367"/>
                </a:moveTo>
                <a:cubicBezTo>
                  <a:pt x="1452751" y="171367"/>
                  <a:pt x="1463121" y="181739"/>
                  <a:pt x="1463121" y="194533"/>
                </a:cubicBezTo>
                <a:cubicBezTo>
                  <a:pt x="1463121" y="207327"/>
                  <a:pt x="1452751" y="217698"/>
                  <a:pt x="1439956" y="217698"/>
                </a:cubicBezTo>
                <a:cubicBezTo>
                  <a:pt x="1427162" y="217698"/>
                  <a:pt x="1416791" y="207327"/>
                  <a:pt x="1416791" y="194533"/>
                </a:cubicBezTo>
                <a:cubicBezTo>
                  <a:pt x="1416791" y="181739"/>
                  <a:pt x="1427162" y="171367"/>
                  <a:pt x="1439956" y="171367"/>
                </a:cubicBezTo>
                <a:close/>
                <a:moveTo>
                  <a:pt x="1262857" y="171367"/>
                </a:moveTo>
                <a:cubicBezTo>
                  <a:pt x="1275651" y="171367"/>
                  <a:pt x="1286024" y="181739"/>
                  <a:pt x="1286024" y="194533"/>
                </a:cubicBezTo>
                <a:cubicBezTo>
                  <a:pt x="1286024" y="207327"/>
                  <a:pt x="1275651" y="217698"/>
                  <a:pt x="1262857" y="217698"/>
                </a:cubicBezTo>
                <a:cubicBezTo>
                  <a:pt x="1250062" y="217698"/>
                  <a:pt x="1239690" y="207327"/>
                  <a:pt x="1239690" y="194533"/>
                </a:cubicBezTo>
                <a:cubicBezTo>
                  <a:pt x="1239690" y="181739"/>
                  <a:pt x="1250062" y="171367"/>
                  <a:pt x="1262857" y="171367"/>
                </a:cubicBezTo>
                <a:close/>
                <a:moveTo>
                  <a:pt x="1085766" y="171367"/>
                </a:moveTo>
                <a:cubicBezTo>
                  <a:pt x="1098562" y="171367"/>
                  <a:pt x="1108934" y="181739"/>
                  <a:pt x="1108934" y="194533"/>
                </a:cubicBezTo>
                <a:cubicBezTo>
                  <a:pt x="1108934" y="207327"/>
                  <a:pt x="1098562" y="217699"/>
                  <a:pt x="1085766" y="217699"/>
                </a:cubicBezTo>
                <a:cubicBezTo>
                  <a:pt x="1072968" y="217699"/>
                  <a:pt x="1062595" y="207327"/>
                  <a:pt x="1062595" y="194533"/>
                </a:cubicBezTo>
                <a:cubicBezTo>
                  <a:pt x="1062595" y="181739"/>
                  <a:pt x="1072968" y="171367"/>
                  <a:pt x="1085766" y="171367"/>
                </a:cubicBezTo>
                <a:close/>
                <a:moveTo>
                  <a:pt x="908665" y="171367"/>
                </a:moveTo>
                <a:cubicBezTo>
                  <a:pt x="921459" y="171367"/>
                  <a:pt x="931828" y="181739"/>
                  <a:pt x="931828" y="194533"/>
                </a:cubicBezTo>
                <a:cubicBezTo>
                  <a:pt x="931828" y="207327"/>
                  <a:pt x="921459" y="217699"/>
                  <a:pt x="908665" y="217699"/>
                </a:cubicBezTo>
                <a:cubicBezTo>
                  <a:pt x="895866" y="217699"/>
                  <a:pt x="885499" y="207327"/>
                  <a:pt x="885499" y="194533"/>
                </a:cubicBezTo>
                <a:cubicBezTo>
                  <a:pt x="885499" y="181739"/>
                  <a:pt x="895866" y="171367"/>
                  <a:pt x="908665" y="171367"/>
                </a:cubicBezTo>
                <a:close/>
                <a:moveTo>
                  <a:pt x="731567" y="171367"/>
                </a:moveTo>
                <a:cubicBezTo>
                  <a:pt x="744362" y="171367"/>
                  <a:pt x="754734" y="181739"/>
                  <a:pt x="754734" y="194533"/>
                </a:cubicBezTo>
                <a:cubicBezTo>
                  <a:pt x="754734" y="207327"/>
                  <a:pt x="744362" y="217699"/>
                  <a:pt x="731567" y="217699"/>
                </a:cubicBezTo>
                <a:cubicBezTo>
                  <a:pt x="718773" y="217699"/>
                  <a:pt x="708401" y="207327"/>
                  <a:pt x="708401" y="194533"/>
                </a:cubicBezTo>
                <a:cubicBezTo>
                  <a:pt x="708401" y="181739"/>
                  <a:pt x="718773" y="171367"/>
                  <a:pt x="731567" y="171367"/>
                </a:cubicBezTo>
                <a:close/>
                <a:moveTo>
                  <a:pt x="554465" y="171367"/>
                </a:moveTo>
                <a:cubicBezTo>
                  <a:pt x="567259" y="171367"/>
                  <a:pt x="577631" y="181739"/>
                  <a:pt x="577631" y="194533"/>
                </a:cubicBezTo>
                <a:cubicBezTo>
                  <a:pt x="577631" y="207327"/>
                  <a:pt x="567259" y="217699"/>
                  <a:pt x="554465" y="217699"/>
                </a:cubicBezTo>
                <a:cubicBezTo>
                  <a:pt x="541670" y="217699"/>
                  <a:pt x="531298" y="207327"/>
                  <a:pt x="531298" y="194533"/>
                </a:cubicBezTo>
                <a:cubicBezTo>
                  <a:pt x="531298" y="181739"/>
                  <a:pt x="541670" y="171367"/>
                  <a:pt x="554465" y="171367"/>
                </a:cubicBezTo>
                <a:close/>
                <a:moveTo>
                  <a:pt x="377367" y="171367"/>
                </a:moveTo>
                <a:cubicBezTo>
                  <a:pt x="390163" y="171367"/>
                  <a:pt x="400533" y="181739"/>
                  <a:pt x="400533" y="194533"/>
                </a:cubicBezTo>
                <a:cubicBezTo>
                  <a:pt x="400533" y="207327"/>
                  <a:pt x="390163" y="217699"/>
                  <a:pt x="377367" y="217699"/>
                </a:cubicBezTo>
                <a:cubicBezTo>
                  <a:pt x="364573" y="217699"/>
                  <a:pt x="354201" y="207327"/>
                  <a:pt x="354201" y="194533"/>
                </a:cubicBezTo>
                <a:cubicBezTo>
                  <a:pt x="354201" y="181739"/>
                  <a:pt x="364573" y="171367"/>
                  <a:pt x="377367" y="171367"/>
                </a:cubicBezTo>
                <a:close/>
                <a:moveTo>
                  <a:pt x="200264" y="171367"/>
                </a:moveTo>
                <a:cubicBezTo>
                  <a:pt x="213058" y="171367"/>
                  <a:pt x="223430" y="181739"/>
                  <a:pt x="223430" y="194533"/>
                </a:cubicBezTo>
                <a:cubicBezTo>
                  <a:pt x="223430" y="207327"/>
                  <a:pt x="213058" y="217699"/>
                  <a:pt x="200264" y="217699"/>
                </a:cubicBezTo>
                <a:cubicBezTo>
                  <a:pt x="187470" y="217699"/>
                  <a:pt x="177098" y="207327"/>
                  <a:pt x="177098" y="194533"/>
                </a:cubicBezTo>
                <a:cubicBezTo>
                  <a:pt x="177098" y="181739"/>
                  <a:pt x="187470" y="171367"/>
                  <a:pt x="200264" y="171367"/>
                </a:cubicBezTo>
                <a:close/>
                <a:moveTo>
                  <a:pt x="23166" y="171367"/>
                </a:moveTo>
                <a:cubicBezTo>
                  <a:pt x="35960" y="171367"/>
                  <a:pt x="46332" y="181739"/>
                  <a:pt x="46332" y="194533"/>
                </a:cubicBezTo>
                <a:cubicBezTo>
                  <a:pt x="46332" y="207327"/>
                  <a:pt x="35960" y="217699"/>
                  <a:pt x="23166" y="217699"/>
                </a:cubicBezTo>
                <a:cubicBezTo>
                  <a:pt x="10372" y="217699"/>
                  <a:pt x="0" y="207327"/>
                  <a:pt x="0" y="194533"/>
                </a:cubicBezTo>
                <a:cubicBezTo>
                  <a:pt x="0" y="181739"/>
                  <a:pt x="10372" y="171367"/>
                  <a:pt x="23166" y="171367"/>
                </a:cubicBezTo>
                <a:close/>
                <a:moveTo>
                  <a:pt x="1791548" y="171362"/>
                </a:moveTo>
                <a:cubicBezTo>
                  <a:pt x="1804342" y="171362"/>
                  <a:pt x="1814714" y="181734"/>
                  <a:pt x="1814714" y="194528"/>
                </a:cubicBezTo>
                <a:cubicBezTo>
                  <a:pt x="1814714" y="207322"/>
                  <a:pt x="1804342" y="217694"/>
                  <a:pt x="1791548" y="217694"/>
                </a:cubicBezTo>
                <a:cubicBezTo>
                  <a:pt x="1778754" y="217694"/>
                  <a:pt x="1768382" y="207322"/>
                  <a:pt x="1768382" y="194528"/>
                </a:cubicBezTo>
                <a:cubicBezTo>
                  <a:pt x="1768382" y="181734"/>
                  <a:pt x="1778754" y="171362"/>
                  <a:pt x="1791548" y="171362"/>
                </a:cubicBezTo>
                <a:close/>
                <a:moveTo>
                  <a:pt x="1619108" y="4"/>
                </a:moveTo>
                <a:cubicBezTo>
                  <a:pt x="1631907" y="4"/>
                  <a:pt x="1642281" y="10376"/>
                  <a:pt x="1642281" y="23170"/>
                </a:cubicBezTo>
                <a:cubicBezTo>
                  <a:pt x="1642281" y="35964"/>
                  <a:pt x="1631907" y="46336"/>
                  <a:pt x="1619108" y="46336"/>
                </a:cubicBezTo>
                <a:cubicBezTo>
                  <a:pt x="1606311" y="46336"/>
                  <a:pt x="1595936" y="35964"/>
                  <a:pt x="1595936" y="23170"/>
                </a:cubicBezTo>
                <a:cubicBezTo>
                  <a:pt x="1595936" y="10376"/>
                  <a:pt x="1606311" y="4"/>
                  <a:pt x="1619108" y="4"/>
                </a:cubicBezTo>
                <a:close/>
                <a:moveTo>
                  <a:pt x="1442021" y="4"/>
                </a:moveTo>
                <a:cubicBezTo>
                  <a:pt x="1454816" y="4"/>
                  <a:pt x="1465185" y="10376"/>
                  <a:pt x="1465185" y="23170"/>
                </a:cubicBezTo>
                <a:cubicBezTo>
                  <a:pt x="1465185" y="35964"/>
                  <a:pt x="1454816" y="46336"/>
                  <a:pt x="1442021" y="46336"/>
                </a:cubicBezTo>
                <a:cubicBezTo>
                  <a:pt x="1429229" y="46336"/>
                  <a:pt x="1418856" y="35964"/>
                  <a:pt x="1418856" y="23170"/>
                </a:cubicBezTo>
                <a:cubicBezTo>
                  <a:pt x="1418856" y="10376"/>
                  <a:pt x="1429229" y="4"/>
                  <a:pt x="1442021" y="4"/>
                </a:cubicBezTo>
                <a:close/>
                <a:moveTo>
                  <a:pt x="1264923" y="4"/>
                </a:moveTo>
                <a:cubicBezTo>
                  <a:pt x="1277717" y="4"/>
                  <a:pt x="1288089" y="10376"/>
                  <a:pt x="1288089" y="23170"/>
                </a:cubicBezTo>
                <a:cubicBezTo>
                  <a:pt x="1288089" y="35964"/>
                  <a:pt x="1277717" y="46336"/>
                  <a:pt x="1264923" y="46336"/>
                </a:cubicBezTo>
                <a:cubicBezTo>
                  <a:pt x="1252127" y="46336"/>
                  <a:pt x="1241757" y="35964"/>
                  <a:pt x="1241757" y="23170"/>
                </a:cubicBezTo>
                <a:cubicBezTo>
                  <a:pt x="1241757" y="10376"/>
                  <a:pt x="1252127" y="4"/>
                  <a:pt x="1264923" y="4"/>
                </a:cubicBezTo>
                <a:close/>
                <a:moveTo>
                  <a:pt x="1087831" y="4"/>
                </a:moveTo>
                <a:cubicBezTo>
                  <a:pt x="1100628" y="4"/>
                  <a:pt x="1110999" y="10376"/>
                  <a:pt x="1110999" y="23170"/>
                </a:cubicBezTo>
                <a:cubicBezTo>
                  <a:pt x="1110999" y="35964"/>
                  <a:pt x="1100628" y="46336"/>
                  <a:pt x="1087831" y="46336"/>
                </a:cubicBezTo>
                <a:cubicBezTo>
                  <a:pt x="1075034" y="46336"/>
                  <a:pt x="1064661" y="35964"/>
                  <a:pt x="1064661" y="23170"/>
                </a:cubicBezTo>
                <a:cubicBezTo>
                  <a:pt x="1064661" y="10376"/>
                  <a:pt x="1075034" y="4"/>
                  <a:pt x="1087831" y="4"/>
                </a:cubicBezTo>
                <a:close/>
                <a:moveTo>
                  <a:pt x="910730" y="4"/>
                </a:moveTo>
                <a:cubicBezTo>
                  <a:pt x="923521" y="4"/>
                  <a:pt x="933893" y="10376"/>
                  <a:pt x="933893" y="23170"/>
                </a:cubicBezTo>
                <a:cubicBezTo>
                  <a:pt x="933893" y="35964"/>
                  <a:pt x="923521" y="46336"/>
                  <a:pt x="910730" y="46336"/>
                </a:cubicBezTo>
                <a:cubicBezTo>
                  <a:pt x="897929" y="46336"/>
                  <a:pt x="887563" y="35964"/>
                  <a:pt x="887563" y="23170"/>
                </a:cubicBezTo>
                <a:cubicBezTo>
                  <a:pt x="887563" y="10376"/>
                  <a:pt x="897929" y="4"/>
                  <a:pt x="910730" y="4"/>
                </a:cubicBezTo>
                <a:close/>
                <a:moveTo>
                  <a:pt x="733632" y="4"/>
                </a:moveTo>
                <a:cubicBezTo>
                  <a:pt x="746426" y="4"/>
                  <a:pt x="756798" y="10376"/>
                  <a:pt x="756798" y="23170"/>
                </a:cubicBezTo>
                <a:cubicBezTo>
                  <a:pt x="756798" y="35964"/>
                  <a:pt x="746426" y="46336"/>
                  <a:pt x="733632" y="46336"/>
                </a:cubicBezTo>
                <a:cubicBezTo>
                  <a:pt x="720838" y="46336"/>
                  <a:pt x="710465" y="35964"/>
                  <a:pt x="710465" y="23170"/>
                </a:cubicBezTo>
                <a:cubicBezTo>
                  <a:pt x="710465" y="10376"/>
                  <a:pt x="720838" y="4"/>
                  <a:pt x="733632" y="4"/>
                </a:cubicBezTo>
                <a:close/>
                <a:moveTo>
                  <a:pt x="556529" y="4"/>
                </a:moveTo>
                <a:cubicBezTo>
                  <a:pt x="569323" y="4"/>
                  <a:pt x="579696" y="10376"/>
                  <a:pt x="579696" y="23170"/>
                </a:cubicBezTo>
                <a:cubicBezTo>
                  <a:pt x="579696" y="35964"/>
                  <a:pt x="569323" y="46336"/>
                  <a:pt x="556529" y="46336"/>
                </a:cubicBezTo>
                <a:cubicBezTo>
                  <a:pt x="543735" y="46336"/>
                  <a:pt x="533364" y="35964"/>
                  <a:pt x="533364" y="23170"/>
                </a:cubicBezTo>
                <a:cubicBezTo>
                  <a:pt x="533364" y="10376"/>
                  <a:pt x="543735" y="4"/>
                  <a:pt x="556529" y="4"/>
                </a:cubicBezTo>
                <a:close/>
                <a:moveTo>
                  <a:pt x="379432" y="4"/>
                </a:moveTo>
                <a:cubicBezTo>
                  <a:pt x="392227" y="4"/>
                  <a:pt x="402597" y="10376"/>
                  <a:pt x="402597" y="23170"/>
                </a:cubicBezTo>
                <a:cubicBezTo>
                  <a:pt x="402597" y="35964"/>
                  <a:pt x="392227" y="46336"/>
                  <a:pt x="379432" y="46336"/>
                </a:cubicBezTo>
                <a:cubicBezTo>
                  <a:pt x="366638" y="46336"/>
                  <a:pt x="356265" y="35964"/>
                  <a:pt x="356265" y="23170"/>
                </a:cubicBezTo>
                <a:cubicBezTo>
                  <a:pt x="356265" y="10376"/>
                  <a:pt x="366638" y="4"/>
                  <a:pt x="379432" y="4"/>
                </a:cubicBezTo>
                <a:close/>
                <a:moveTo>
                  <a:pt x="202330" y="4"/>
                </a:moveTo>
                <a:cubicBezTo>
                  <a:pt x="215124" y="4"/>
                  <a:pt x="225496" y="10376"/>
                  <a:pt x="225496" y="23170"/>
                </a:cubicBezTo>
                <a:cubicBezTo>
                  <a:pt x="225496" y="35964"/>
                  <a:pt x="215124" y="46336"/>
                  <a:pt x="202330" y="46336"/>
                </a:cubicBezTo>
                <a:cubicBezTo>
                  <a:pt x="189536" y="46336"/>
                  <a:pt x="179164" y="35964"/>
                  <a:pt x="179164" y="23170"/>
                </a:cubicBezTo>
                <a:cubicBezTo>
                  <a:pt x="179164" y="10376"/>
                  <a:pt x="189536" y="4"/>
                  <a:pt x="202330" y="4"/>
                </a:cubicBezTo>
                <a:close/>
                <a:moveTo>
                  <a:pt x="25232" y="4"/>
                </a:moveTo>
                <a:cubicBezTo>
                  <a:pt x="38026" y="4"/>
                  <a:pt x="48398" y="10376"/>
                  <a:pt x="48398" y="23170"/>
                </a:cubicBezTo>
                <a:cubicBezTo>
                  <a:pt x="48398" y="35964"/>
                  <a:pt x="38026" y="46336"/>
                  <a:pt x="25232" y="46336"/>
                </a:cubicBezTo>
                <a:cubicBezTo>
                  <a:pt x="12438" y="46336"/>
                  <a:pt x="2066" y="35964"/>
                  <a:pt x="2066" y="23170"/>
                </a:cubicBezTo>
                <a:cubicBezTo>
                  <a:pt x="2066" y="10376"/>
                  <a:pt x="12438" y="4"/>
                  <a:pt x="25232" y="4"/>
                </a:cubicBezTo>
                <a:close/>
                <a:moveTo>
                  <a:pt x="1793613" y="0"/>
                </a:moveTo>
                <a:cubicBezTo>
                  <a:pt x="1806407" y="0"/>
                  <a:pt x="1816779" y="10371"/>
                  <a:pt x="1816779" y="23165"/>
                </a:cubicBezTo>
                <a:cubicBezTo>
                  <a:pt x="1816779" y="35959"/>
                  <a:pt x="1806407" y="46331"/>
                  <a:pt x="1793613" y="46331"/>
                </a:cubicBezTo>
                <a:cubicBezTo>
                  <a:pt x="1780819" y="46331"/>
                  <a:pt x="1770447" y="35959"/>
                  <a:pt x="1770447" y="23165"/>
                </a:cubicBezTo>
                <a:cubicBezTo>
                  <a:pt x="1770447" y="10371"/>
                  <a:pt x="1780819" y="0"/>
                  <a:pt x="179361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6"/>
          <p:cNvSpPr/>
          <p:nvPr/>
        </p:nvSpPr>
        <p:spPr>
          <a:xfrm>
            <a:off x="6123608" y="5917650"/>
            <a:ext cx="1114574" cy="775147"/>
          </a:xfrm>
          <a:custGeom>
            <a:avLst/>
            <a:gdLst/>
            <a:ahLst/>
            <a:cxnLst/>
            <a:rect l="l" t="t" r="r" b="b"/>
            <a:pathLst>
              <a:path w="1114574" h="775147" extrusionOk="0">
                <a:moveTo>
                  <a:pt x="562715" y="728814"/>
                </a:moveTo>
                <a:cubicBezTo>
                  <a:pt x="575508" y="728814"/>
                  <a:pt x="585880" y="739186"/>
                  <a:pt x="585880" y="751981"/>
                </a:cubicBezTo>
                <a:cubicBezTo>
                  <a:pt x="585880" y="764775"/>
                  <a:pt x="575508" y="775147"/>
                  <a:pt x="562715" y="775147"/>
                </a:cubicBezTo>
                <a:cubicBezTo>
                  <a:pt x="549922" y="775147"/>
                  <a:pt x="539550" y="764775"/>
                  <a:pt x="539550" y="751981"/>
                </a:cubicBezTo>
                <a:cubicBezTo>
                  <a:pt x="539550" y="739186"/>
                  <a:pt x="549922" y="728814"/>
                  <a:pt x="562715" y="728814"/>
                </a:cubicBezTo>
                <a:close/>
                <a:moveTo>
                  <a:pt x="385617" y="728814"/>
                </a:moveTo>
                <a:cubicBezTo>
                  <a:pt x="398412" y="728814"/>
                  <a:pt x="408783" y="739186"/>
                  <a:pt x="408783" y="751981"/>
                </a:cubicBezTo>
                <a:cubicBezTo>
                  <a:pt x="408783" y="764775"/>
                  <a:pt x="398412" y="775147"/>
                  <a:pt x="385617" y="775147"/>
                </a:cubicBezTo>
                <a:cubicBezTo>
                  <a:pt x="372822" y="775147"/>
                  <a:pt x="362450" y="764775"/>
                  <a:pt x="362450" y="751981"/>
                </a:cubicBezTo>
                <a:cubicBezTo>
                  <a:pt x="362450" y="739186"/>
                  <a:pt x="372822" y="728814"/>
                  <a:pt x="385617" y="728814"/>
                </a:cubicBezTo>
                <a:close/>
                <a:moveTo>
                  <a:pt x="208527" y="728814"/>
                </a:moveTo>
                <a:cubicBezTo>
                  <a:pt x="221322" y="728814"/>
                  <a:pt x="231693" y="739186"/>
                  <a:pt x="231693" y="751981"/>
                </a:cubicBezTo>
                <a:cubicBezTo>
                  <a:pt x="231693" y="764775"/>
                  <a:pt x="221322" y="775147"/>
                  <a:pt x="208527" y="775147"/>
                </a:cubicBezTo>
                <a:cubicBezTo>
                  <a:pt x="195729" y="775147"/>
                  <a:pt x="185355" y="764775"/>
                  <a:pt x="185355" y="751981"/>
                </a:cubicBezTo>
                <a:cubicBezTo>
                  <a:pt x="185355" y="739186"/>
                  <a:pt x="195729" y="728814"/>
                  <a:pt x="208527" y="728814"/>
                </a:cubicBezTo>
                <a:close/>
                <a:moveTo>
                  <a:pt x="31424" y="728814"/>
                </a:moveTo>
                <a:cubicBezTo>
                  <a:pt x="44214" y="728814"/>
                  <a:pt x="54587" y="739186"/>
                  <a:pt x="54587" y="751981"/>
                </a:cubicBezTo>
                <a:cubicBezTo>
                  <a:pt x="54587" y="764775"/>
                  <a:pt x="44214" y="775147"/>
                  <a:pt x="31424" y="775147"/>
                </a:cubicBezTo>
                <a:cubicBezTo>
                  <a:pt x="18625" y="775147"/>
                  <a:pt x="8256" y="764775"/>
                  <a:pt x="8256" y="751981"/>
                </a:cubicBezTo>
                <a:cubicBezTo>
                  <a:pt x="8256" y="739186"/>
                  <a:pt x="18625" y="728814"/>
                  <a:pt x="31424" y="728814"/>
                </a:cubicBezTo>
                <a:close/>
                <a:moveTo>
                  <a:pt x="739805" y="728813"/>
                </a:moveTo>
                <a:cubicBezTo>
                  <a:pt x="752603" y="728813"/>
                  <a:pt x="762977" y="739186"/>
                  <a:pt x="762977" y="751981"/>
                </a:cubicBezTo>
                <a:cubicBezTo>
                  <a:pt x="762977" y="764775"/>
                  <a:pt x="752603" y="775147"/>
                  <a:pt x="739805" y="775147"/>
                </a:cubicBezTo>
                <a:cubicBezTo>
                  <a:pt x="727009" y="775147"/>
                  <a:pt x="716633" y="764775"/>
                  <a:pt x="716633" y="751981"/>
                </a:cubicBezTo>
                <a:cubicBezTo>
                  <a:pt x="716633" y="739186"/>
                  <a:pt x="727009" y="728813"/>
                  <a:pt x="739805" y="728813"/>
                </a:cubicBezTo>
                <a:close/>
                <a:moveTo>
                  <a:pt x="1091408" y="728809"/>
                </a:moveTo>
                <a:cubicBezTo>
                  <a:pt x="1104202" y="728809"/>
                  <a:pt x="1114574" y="739181"/>
                  <a:pt x="1114574" y="751975"/>
                </a:cubicBezTo>
                <a:cubicBezTo>
                  <a:pt x="1114574" y="764769"/>
                  <a:pt x="1104202" y="775142"/>
                  <a:pt x="1091408" y="775142"/>
                </a:cubicBezTo>
                <a:cubicBezTo>
                  <a:pt x="1078614" y="775142"/>
                  <a:pt x="1068242" y="764769"/>
                  <a:pt x="1068242" y="751975"/>
                </a:cubicBezTo>
                <a:cubicBezTo>
                  <a:pt x="1068242" y="739181"/>
                  <a:pt x="1078614" y="728809"/>
                  <a:pt x="1091408" y="728809"/>
                </a:cubicBezTo>
                <a:close/>
                <a:moveTo>
                  <a:pt x="914309" y="728809"/>
                </a:moveTo>
                <a:cubicBezTo>
                  <a:pt x="927103" y="728809"/>
                  <a:pt x="937475" y="739181"/>
                  <a:pt x="937475" y="751975"/>
                </a:cubicBezTo>
                <a:cubicBezTo>
                  <a:pt x="937475" y="764769"/>
                  <a:pt x="927103" y="775142"/>
                  <a:pt x="914309" y="775142"/>
                </a:cubicBezTo>
                <a:cubicBezTo>
                  <a:pt x="901515" y="775142"/>
                  <a:pt x="891143" y="764769"/>
                  <a:pt x="891143" y="751975"/>
                </a:cubicBezTo>
                <a:cubicBezTo>
                  <a:pt x="891143" y="739181"/>
                  <a:pt x="901515" y="728809"/>
                  <a:pt x="914309" y="728809"/>
                </a:cubicBezTo>
                <a:close/>
                <a:moveTo>
                  <a:pt x="731544" y="534742"/>
                </a:moveTo>
                <a:cubicBezTo>
                  <a:pt x="744345" y="534742"/>
                  <a:pt x="754719" y="545113"/>
                  <a:pt x="754719" y="557907"/>
                </a:cubicBezTo>
                <a:cubicBezTo>
                  <a:pt x="754719" y="570701"/>
                  <a:pt x="744345" y="581073"/>
                  <a:pt x="731544" y="581073"/>
                </a:cubicBezTo>
                <a:cubicBezTo>
                  <a:pt x="718748" y="581073"/>
                  <a:pt x="708374" y="570701"/>
                  <a:pt x="708374" y="557907"/>
                </a:cubicBezTo>
                <a:cubicBezTo>
                  <a:pt x="708374" y="545113"/>
                  <a:pt x="718748" y="534742"/>
                  <a:pt x="731544" y="534742"/>
                </a:cubicBezTo>
                <a:close/>
                <a:moveTo>
                  <a:pt x="554460" y="534742"/>
                </a:moveTo>
                <a:cubicBezTo>
                  <a:pt x="567253" y="534742"/>
                  <a:pt x="577624" y="545114"/>
                  <a:pt x="577624" y="557907"/>
                </a:cubicBezTo>
                <a:cubicBezTo>
                  <a:pt x="577624" y="570701"/>
                  <a:pt x="567253" y="581073"/>
                  <a:pt x="554460" y="581073"/>
                </a:cubicBezTo>
                <a:cubicBezTo>
                  <a:pt x="541665" y="581073"/>
                  <a:pt x="531294" y="570701"/>
                  <a:pt x="531294" y="557907"/>
                </a:cubicBezTo>
                <a:cubicBezTo>
                  <a:pt x="531294" y="545114"/>
                  <a:pt x="541665" y="534742"/>
                  <a:pt x="554460" y="534742"/>
                </a:cubicBezTo>
                <a:close/>
                <a:moveTo>
                  <a:pt x="377361" y="534742"/>
                </a:moveTo>
                <a:cubicBezTo>
                  <a:pt x="390154" y="534742"/>
                  <a:pt x="400527" y="545114"/>
                  <a:pt x="400527" y="557907"/>
                </a:cubicBezTo>
                <a:cubicBezTo>
                  <a:pt x="400527" y="570701"/>
                  <a:pt x="390154" y="581073"/>
                  <a:pt x="377361" y="581073"/>
                </a:cubicBezTo>
                <a:cubicBezTo>
                  <a:pt x="364566" y="581073"/>
                  <a:pt x="354196" y="570701"/>
                  <a:pt x="354196" y="557907"/>
                </a:cubicBezTo>
                <a:cubicBezTo>
                  <a:pt x="354196" y="545114"/>
                  <a:pt x="364566" y="534742"/>
                  <a:pt x="377361" y="534742"/>
                </a:cubicBezTo>
                <a:close/>
                <a:moveTo>
                  <a:pt x="200268" y="534742"/>
                </a:moveTo>
                <a:cubicBezTo>
                  <a:pt x="213065" y="534742"/>
                  <a:pt x="223437" y="545114"/>
                  <a:pt x="223437" y="557907"/>
                </a:cubicBezTo>
                <a:cubicBezTo>
                  <a:pt x="223437" y="570701"/>
                  <a:pt x="213065" y="581073"/>
                  <a:pt x="200268" y="581073"/>
                </a:cubicBezTo>
                <a:cubicBezTo>
                  <a:pt x="187472" y="581073"/>
                  <a:pt x="177095" y="570701"/>
                  <a:pt x="177095" y="557907"/>
                </a:cubicBezTo>
                <a:cubicBezTo>
                  <a:pt x="177095" y="545114"/>
                  <a:pt x="187472" y="534742"/>
                  <a:pt x="200268" y="534742"/>
                </a:cubicBezTo>
                <a:close/>
                <a:moveTo>
                  <a:pt x="23166" y="534742"/>
                </a:moveTo>
                <a:cubicBezTo>
                  <a:pt x="35960" y="534742"/>
                  <a:pt x="46330" y="545114"/>
                  <a:pt x="46330" y="557907"/>
                </a:cubicBezTo>
                <a:cubicBezTo>
                  <a:pt x="46330" y="570701"/>
                  <a:pt x="35960" y="581073"/>
                  <a:pt x="23166" y="581073"/>
                </a:cubicBezTo>
                <a:cubicBezTo>
                  <a:pt x="10370" y="581073"/>
                  <a:pt x="0" y="570701"/>
                  <a:pt x="0" y="557907"/>
                </a:cubicBezTo>
                <a:cubicBezTo>
                  <a:pt x="0" y="545114"/>
                  <a:pt x="10370" y="534742"/>
                  <a:pt x="23166" y="534742"/>
                </a:cubicBezTo>
                <a:close/>
                <a:moveTo>
                  <a:pt x="1083151" y="534737"/>
                </a:moveTo>
                <a:cubicBezTo>
                  <a:pt x="1095945" y="534737"/>
                  <a:pt x="1106317" y="545109"/>
                  <a:pt x="1106317" y="557902"/>
                </a:cubicBezTo>
                <a:cubicBezTo>
                  <a:pt x="1106317" y="570696"/>
                  <a:pt x="1095945" y="581068"/>
                  <a:pt x="1083151" y="581068"/>
                </a:cubicBezTo>
                <a:cubicBezTo>
                  <a:pt x="1070357" y="581068"/>
                  <a:pt x="1059985" y="570696"/>
                  <a:pt x="1059985" y="557902"/>
                </a:cubicBezTo>
                <a:cubicBezTo>
                  <a:pt x="1059985" y="545109"/>
                  <a:pt x="1070357" y="534737"/>
                  <a:pt x="1083151" y="534737"/>
                </a:cubicBezTo>
                <a:close/>
                <a:moveTo>
                  <a:pt x="906052" y="534737"/>
                </a:moveTo>
                <a:cubicBezTo>
                  <a:pt x="918846" y="534737"/>
                  <a:pt x="929218" y="545109"/>
                  <a:pt x="929218" y="557903"/>
                </a:cubicBezTo>
                <a:cubicBezTo>
                  <a:pt x="929218" y="570696"/>
                  <a:pt x="918846" y="581068"/>
                  <a:pt x="906052" y="581068"/>
                </a:cubicBezTo>
                <a:cubicBezTo>
                  <a:pt x="893258" y="581068"/>
                  <a:pt x="882886" y="570696"/>
                  <a:pt x="882886" y="557903"/>
                </a:cubicBezTo>
                <a:cubicBezTo>
                  <a:pt x="882886" y="545109"/>
                  <a:pt x="893258" y="534737"/>
                  <a:pt x="906052" y="534737"/>
                </a:cubicBezTo>
                <a:close/>
                <a:moveTo>
                  <a:pt x="733610" y="363379"/>
                </a:moveTo>
                <a:cubicBezTo>
                  <a:pt x="746408" y="363379"/>
                  <a:pt x="756783" y="373750"/>
                  <a:pt x="756783" y="386544"/>
                </a:cubicBezTo>
                <a:cubicBezTo>
                  <a:pt x="756783" y="399338"/>
                  <a:pt x="746408" y="409710"/>
                  <a:pt x="733610" y="409710"/>
                </a:cubicBezTo>
                <a:cubicBezTo>
                  <a:pt x="720813" y="409710"/>
                  <a:pt x="710439" y="399338"/>
                  <a:pt x="710439" y="386544"/>
                </a:cubicBezTo>
                <a:cubicBezTo>
                  <a:pt x="710439" y="373750"/>
                  <a:pt x="720813" y="363379"/>
                  <a:pt x="733610" y="363379"/>
                </a:cubicBezTo>
                <a:close/>
                <a:moveTo>
                  <a:pt x="556523" y="363379"/>
                </a:moveTo>
                <a:cubicBezTo>
                  <a:pt x="569317" y="363379"/>
                  <a:pt x="579689" y="373750"/>
                  <a:pt x="579689" y="386544"/>
                </a:cubicBezTo>
                <a:cubicBezTo>
                  <a:pt x="579689" y="399338"/>
                  <a:pt x="569317" y="409710"/>
                  <a:pt x="556523" y="409710"/>
                </a:cubicBezTo>
                <a:cubicBezTo>
                  <a:pt x="543730" y="409710"/>
                  <a:pt x="533358" y="399338"/>
                  <a:pt x="533358" y="386544"/>
                </a:cubicBezTo>
                <a:cubicBezTo>
                  <a:pt x="533358" y="373750"/>
                  <a:pt x="543730" y="363379"/>
                  <a:pt x="556523" y="363379"/>
                </a:cubicBezTo>
                <a:close/>
                <a:moveTo>
                  <a:pt x="379424" y="363379"/>
                </a:moveTo>
                <a:cubicBezTo>
                  <a:pt x="392219" y="363379"/>
                  <a:pt x="402590" y="373750"/>
                  <a:pt x="402590" y="386544"/>
                </a:cubicBezTo>
                <a:cubicBezTo>
                  <a:pt x="402590" y="399338"/>
                  <a:pt x="392219" y="409710"/>
                  <a:pt x="379424" y="409710"/>
                </a:cubicBezTo>
                <a:cubicBezTo>
                  <a:pt x="366630" y="409710"/>
                  <a:pt x="356258" y="399338"/>
                  <a:pt x="356258" y="386544"/>
                </a:cubicBezTo>
                <a:cubicBezTo>
                  <a:pt x="356258" y="373750"/>
                  <a:pt x="366630" y="363379"/>
                  <a:pt x="379424" y="363379"/>
                </a:cubicBezTo>
                <a:close/>
                <a:moveTo>
                  <a:pt x="202333" y="363379"/>
                </a:moveTo>
                <a:cubicBezTo>
                  <a:pt x="215130" y="363379"/>
                  <a:pt x="225502" y="373750"/>
                  <a:pt x="225502" y="386544"/>
                </a:cubicBezTo>
                <a:cubicBezTo>
                  <a:pt x="225502" y="399338"/>
                  <a:pt x="215130" y="409710"/>
                  <a:pt x="202333" y="409710"/>
                </a:cubicBezTo>
                <a:cubicBezTo>
                  <a:pt x="189536" y="409710"/>
                  <a:pt x="179163" y="399338"/>
                  <a:pt x="179163" y="386544"/>
                </a:cubicBezTo>
                <a:cubicBezTo>
                  <a:pt x="179163" y="373750"/>
                  <a:pt x="189536" y="363379"/>
                  <a:pt x="202333" y="363379"/>
                </a:cubicBezTo>
                <a:close/>
                <a:moveTo>
                  <a:pt x="25233" y="363379"/>
                </a:moveTo>
                <a:cubicBezTo>
                  <a:pt x="38024" y="363379"/>
                  <a:pt x="48396" y="373750"/>
                  <a:pt x="48396" y="386544"/>
                </a:cubicBezTo>
                <a:cubicBezTo>
                  <a:pt x="48396" y="399338"/>
                  <a:pt x="38024" y="409710"/>
                  <a:pt x="25233" y="409710"/>
                </a:cubicBezTo>
                <a:cubicBezTo>
                  <a:pt x="12434" y="409710"/>
                  <a:pt x="2067" y="399338"/>
                  <a:pt x="2067" y="386544"/>
                </a:cubicBezTo>
                <a:cubicBezTo>
                  <a:pt x="2067" y="373750"/>
                  <a:pt x="12434" y="363379"/>
                  <a:pt x="25233" y="363379"/>
                </a:cubicBezTo>
                <a:close/>
                <a:moveTo>
                  <a:pt x="1085215" y="363373"/>
                </a:moveTo>
                <a:cubicBezTo>
                  <a:pt x="1098009" y="363373"/>
                  <a:pt x="1108381" y="373745"/>
                  <a:pt x="1108381" y="386539"/>
                </a:cubicBezTo>
                <a:cubicBezTo>
                  <a:pt x="1108381" y="399334"/>
                  <a:pt x="1098009" y="409705"/>
                  <a:pt x="1085215" y="409705"/>
                </a:cubicBezTo>
                <a:cubicBezTo>
                  <a:pt x="1072421" y="409705"/>
                  <a:pt x="1062049" y="399334"/>
                  <a:pt x="1062049" y="386539"/>
                </a:cubicBezTo>
                <a:cubicBezTo>
                  <a:pt x="1062049" y="373745"/>
                  <a:pt x="1072421" y="363373"/>
                  <a:pt x="1085215" y="363373"/>
                </a:cubicBezTo>
                <a:close/>
                <a:moveTo>
                  <a:pt x="908116" y="363373"/>
                </a:moveTo>
                <a:cubicBezTo>
                  <a:pt x="920910" y="363373"/>
                  <a:pt x="931282" y="373745"/>
                  <a:pt x="931282" y="386539"/>
                </a:cubicBezTo>
                <a:cubicBezTo>
                  <a:pt x="931282" y="399334"/>
                  <a:pt x="920910" y="409705"/>
                  <a:pt x="908116" y="409705"/>
                </a:cubicBezTo>
                <a:cubicBezTo>
                  <a:pt x="895322" y="409705"/>
                  <a:pt x="884950" y="399334"/>
                  <a:pt x="884950" y="386539"/>
                </a:cubicBezTo>
                <a:cubicBezTo>
                  <a:pt x="884950" y="373745"/>
                  <a:pt x="895322" y="363373"/>
                  <a:pt x="908116" y="363373"/>
                </a:cubicBezTo>
                <a:close/>
                <a:moveTo>
                  <a:pt x="733610" y="171367"/>
                </a:moveTo>
                <a:cubicBezTo>
                  <a:pt x="746410" y="171367"/>
                  <a:pt x="756784" y="181739"/>
                  <a:pt x="756784" y="194532"/>
                </a:cubicBezTo>
                <a:cubicBezTo>
                  <a:pt x="756784" y="207326"/>
                  <a:pt x="746410" y="217698"/>
                  <a:pt x="733610" y="217698"/>
                </a:cubicBezTo>
                <a:cubicBezTo>
                  <a:pt x="720813" y="217698"/>
                  <a:pt x="710439" y="207326"/>
                  <a:pt x="710439" y="194532"/>
                </a:cubicBezTo>
                <a:cubicBezTo>
                  <a:pt x="710439" y="181739"/>
                  <a:pt x="720813" y="171367"/>
                  <a:pt x="733610" y="171367"/>
                </a:cubicBezTo>
                <a:close/>
                <a:moveTo>
                  <a:pt x="556524" y="171367"/>
                </a:moveTo>
                <a:cubicBezTo>
                  <a:pt x="569319" y="171367"/>
                  <a:pt x="579689" y="181739"/>
                  <a:pt x="579689" y="194533"/>
                </a:cubicBezTo>
                <a:cubicBezTo>
                  <a:pt x="579689" y="207327"/>
                  <a:pt x="569319" y="217698"/>
                  <a:pt x="556524" y="217698"/>
                </a:cubicBezTo>
                <a:cubicBezTo>
                  <a:pt x="543730" y="217698"/>
                  <a:pt x="533359" y="207327"/>
                  <a:pt x="533359" y="194533"/>
                </a:cubicBezTo>
                <a:cubicBezTo>
                  <a:pt x="533359" y="181739"/>
                  <a:pt x="543730" y="171367"/>
                  <a:pt x="556524" y="171367"/>
                </a:cubicBezTo>
                <a:close/>
                <a:moveTo>
                  <a:pt x="379425" y="171367"/>
                </a:moveTo>
                <a:cubicBezTo>
                  <a:pt x="392219" y="171367"/>
                  <a:pt x="402592" y="181739"/>
                  <a:pt x="402592" y="194533"/>
                </a:cubicBezTo>
                <a:cubicBezTo>
                  <a:pt x="402592" y="207327"/>
                  <a:pt x="392219" y="217698"/>
                  <a:pt x="379425" y="217698"/>
                </a:cubicBezTo>
                <a:cubicBezTo>
                  <a:pt x="366630" y="217698"/>
                  <a:pt x="356258" y="207327"/>
                  <a:pt x="356258" y="194533"/>
                </a:cubicBezTo>
                <a:cubicBezTo>
                  <a:pt x="356258" y="181739"/>
                  <a:pt x="366630" y="171367"/>
                  <a:pt x="379425" y="171367"/>
                </a:cubicBezTo>
                <a:close/>
                <a:moveTo>
                  <a:pt x="202334" y="171367"/>
                </a:moveTo>
                <a:cubicBezTo>
                  <a:pt x="215130" y="171367"/>
                  <a:pt x="225502" y="181739"/>
                  <a:pt x="225502" y="194533"/>
                </a:cubicBezTo>
                <a:cubicBezTo>
                  <a:pt x="225502" y="207327"/>
                  <a:pt x="215130" y="217699"/>
                  <a:pt x="202334" y="217699"/>
                </a:cubicBezTo>
                <a:cubicBezTo>
                  <a:pt x="189536" y="217699"/>
                  <a:pt x="179163" y="207327"/>
                  <a:pt x="179163" y="194533"/>
                </a:cubicBezTo>
                <a:cubicBezTo>
                  <a:pt x="179163" y="181739"/>
                  <a:pt x="189536" y="171367"/>
                  <a:pt x="202334" y="171367"/>
                </a:cubicBezTo>
                <a:close/>
                <a:moveTo>
                  <a:pt x="25233" y="171367"/>
                </a:moveTo>
                <a:cubicBezTo>
                  <a:pt x="38027" y="171367"/>
                  <a:pt x="48396" y="181739"/>
                  <a:pt x="48396" y="194533"/>
                </a:cubicBezTo>
                <a:cubicBezTo>
                  <a:pt x="48396" y="207327"/>
                  <a:pt x="38027" y="217699"/>
                  <a:pt x="25233" y="217699"/>
                </a:cubicBezTo>
                <a:cubicBezTo>
                  <a:pt x="12434" y="217699"/>
                  <a:pt x="2067" y="207327"/>
                  <a:pt x="2067" y="194533"/>
                </a:cubicBezTo>
                <a:cubicBezTo>
                  <a:pt x="2067" y="181739"/>
                  <a:pt x="12434" y="171367"/>
                  <a:pt x="25233" y="171367"/>
                </a:cubicBezTo>
                <a:close/>
                <a:moveTo>
                  <a:pt x="1085215" y="171362"/>
                </a:moveTo>
                <a:cubicBezTo>
                  <a:pt x="1098009" y="171362"/>
                  <a:pt x="1108381" y="181734"/>
                  <a:pt x="1108381" y="194528"/>
                </a:cubicBezTo>
                <a:cubicBezTo>
                  <a:pt x="1108381" y="207322"/>
                  <a:pt x="1098009" y="217694"/>
                  <a:pt x="1085215" y="217694"/>
                </a:cubicBezTo>
                <a:cubicBezTo>
                  <a:pt x="1072421" y="217694"/>
                  <a:pt x="1062049" y="207322"/>
                  <a:pt x="1062049" y="194528"/>
                </a:cubicBezTo>
                <a:cubicBezTo>
                  <a:pt x="1062049" y="181734"/>
                  <a:pt x="1072421" y="171362"/>
                  <a:pt x="1085215" y="171362"/>
                </a:cubicBezTo>
                <a:close/>
                <a:moveTo>
                  <a:pt x="908116" y="171362"/>
                </a:moveTo>
                <a:cubicBezTo>
                  <a:pt x="920910" y="171362"/>
                  <a:pt x="931282" y="181734"/>
                  <a:pt x="931282" y="194528"/>
                </a:cubicBezTo>
                <a:cubicBezTo>
                  <a:pt x="931282" y="207322"/>
                  <a:pt x="920910" y="217694"/>
                  <a:pt x="908116" y="217694"/>
                </a:cubicBezTo>
                <a:cubicBezTo>
                  <a:pt x="895322" y="217694"/>
                  <a:pt x="884950" y="207322"/>
                  <a:pt x="884950" y="194528"/>
                </a:cubicBezTo>
                <a:cubicBezTo>
                  <a:pt x="884950" y="181734"/>
                  <a:pt x="895322" y="171362"/>
                  <a:pt x="908116" y="171362"/>
                </a:cubicBezTo>
                <a:close/>
                <a:moveTo>
                  <a:pt x="735676" y="4"/>
                </a:moveTo>
                <a:cubicBezTo>
                  <a:pt x="748475" y="4"/>
                  <a:pt x="758849" y="10376"/>
                  <a:pt x="758849" y="23170"/>
                </a:cubicBezTo>
                <a:cubicBezTo>
                  <a:pt x="758849" y="35964"/>
                  <a:pt x="748475" y="46336"/>
                  <a:pt x="735676" y="46336"/>
                </a:cubicBezTo>
                <a:cubicBezTo>
                  <a:pt x="722879" y="46336"/>
                  <a:pt x="712504" y="35964"/>
                  <a:pt x="712504" y="23170"/>
                </a:cubicBezTo>
                <a:cubicBezTo>
                  <a:pt x="712504" y="10376"/>
                  <a:pt x="722879" y="4"/>
                  <a:pt x="735676" y="4"/>
                </a:cubicBezTo>
                <a:close/>
                <a:moveTo>
                  <a:pt x="558589" y="4"/>
                </a:moveTo>
                <a:cubicBezTo>
                  <a:pt x="571384" y="4"/>
                  <a:pt x="581753" y="10376"/>
                  <a:pt x="581753" y="23170"/>
                </a:cubicBezTo>
                <a:cubicBezTo>
                  <a:pt x="581753" y="35964"/>
                  <a:pt x="571384" y="46336"/>
                  <a:pt x="558589" y="46336"/>
                </a:cubicBezTo>
                <a:cubicBezTo>
                  <a:pt x="545797" y="46336"/>
                  <a:pt x="535424" y="35964"/>
                  <a:pt x="535424" y="23170"/>
                </a:cubicBezTo>
                <a:cubicBezTo>
                  <a:pt x="535424" y="10376"/>
                  <a:pt x="545797" y="4"/>
                  <a:pt x="558589" y="4"/>
                </a:cubicBezTo>
                <a:close/>
                <a:moveTo>
                  <a:pt x="381491" y="4"/>
                </a:moveTo>
                <a:cubicBezTo>
                  <a:pt x="394285" y="4"/>
                  <a:pt x="404657" y="10376"/>
                  <a:pt x="404657" y="23170"/>
                </a:cubicBezTo>
                <a:cubicBezTo>
                  <a:pt x="404657" y="35964"/>
                  <a:pt x="394285" y="46336"/>
                  <a:pt x="381491" y="46336"/>
                </a:cubicBezTo>
                <a:cubicBezTo>
                  <a:pt x="368695" y="46336"/>
                  <a:pt x="358325" y="35964"/>
                  <a:pt x="358325" y="23170"/>
                </a:cubicBezTo>
                <a:cubicBezTo>
                  <a:pt x="358325" y="10376"/>
                  <a:pt x="368695" y="4"/>
                  <a:pt x="381491" y="4"/>
                </a:cubicBezTo>
                <a:close/>
                <a:moveTo>
                  <a:pt x="204399" y="4"/>
                </a:moveTo>
                <a:cubicBezTo>
                  <a:pt x="217196" y="4"/>
                  <a:pt x="227567" y="10376"/>
                  <a:pt x="227567" y="23170"/>
                </a:cubicBezTo>
                <a:cubicBezTo>
                  <a:pt x="227567" y="35964"/>
                  <a:pt x="217196" y="46336"/>
                  <a:pt x="204399" y="46336"/>
                </a:cubicBezTo>
                <a:cubicBezTo>
                  <a:pt x="191602" y="46336"/>
                  <a:pt x="181229" y="35964"/>
                  <a:pt x="181229" y="23170"/>
                </a:cubicBezTo>
                <a:cubicBezTo>
                  <a:pt x="181229" y="10376"/>
                  <a:pt x="191602" y="4"/>
                  <a:pt x="204399" y="4"/>
                </a:cubicBezTo>
                <a:close/>
                <a:moveTo>
                  <a:pt x="27298" y="4"/>
                </a:moveTo>
                <a:cubicBezTo>
                  <a:pt x="40089" y="4"/>
                  <a:pt x="50461" y="10376"/>
                  <a:pt x="50461" y="23170"/>
                </a:cubicBezTo>
                <a:cubicBezTo>
                  <a:pt x="50461" y="35964"/>
                  <a:pt x="40089" y="46336"/>
                  <a:pt x="27298" y="46336"/>
                </a:cubicBezTo>
                <a:cubicBezTo>
                  <a:pt x="14497" y="46336"/>
                  <a:pt x="4131" y="35964"/>
                  <a:pt x="4131" y="23170"/>
                </a:cubicBezTo>
                <a:cubicBezTo>
                  <a:pt x="4131" y="10376"/>
                  <a:pt x="14497" y="4"/>
                  <a:pt x="27298" y="4"/>
                </a:cubicBezTo>
                <a:close/>
                <a:moveTo>
                  <a:pt x="1087280" y="0"/>
                </a:moveTo>
                <a:cubicBezTo>
                  <a:pt x="1100074" y="0"/>
                  <a:pt x="1110446" y="10371"/>
                  <a:pt x="1110446" y="23165"/>
                </a:cubicBezTo>
                <a:cubicBezTo>
                  <a:pt x="1110446" y="35959"/>
                  <a:pt x="1100074" y="46331"/>
                  <a:pt x="1087280" y="46331"/>
                </a:cubicBezTo>
                <a:cubicBezTo>
                  <a:pt x="1074486" y="46331"/>
                  <a:pt x="1064114" y="35959"/>
                  <a:pt x="1064114" y="23165"/>
                </a:cubicBezTo>
                <a:cubicBezTo>
                  <a:pt x="1064114" y="10371"/>
                  <a:pt x="1074486" y="0"/>
                  <a:pt x="1087280" y="0"/>
                </a:cubicBezTo>
                <a:close/>
                <a:moveTo>
                  <a:pt x="910181" y="0"/>
                </a:moveTo>
                <a:cubicBezTo>
                  <a:pt x="922975" y="0"/>
                  <a:pt x="933347" y="10371"/>
                  <a:pt x="933347" y="23165"/>
                </a:cubicBezTo>
                <a:cubicBezTo>
                  <a:pt x="933347" y="35959"/>
                  <a:pt x="922975" y="46331"/>
                  <a:pt x="910181" y="46331"/>
                </a:cubicBezTo>
                <a:cubicBezTo>
                  <a:pt x="897387" y="46331"/>
                  <a:pt x="887015" y="35959"/>
                  <a:pt x="887015" y="23165"/>
                </a:cubicBezTo>
                <a:cubicBezTo>
                  <a:pt x="887015" y="10371"/>
                  <a:pt x="897387" y="0"/>
                  <a:pt x="91018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6"/>
          <p:cNvSpPr/>
          <p:nvPr/>
        </p:nvSpPr>
        <p:spPr>
          <a:xfrm>
            <a:off x="5614887" y="6330365"/>
            <a:ext cx="246900" cy="246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p6"/>
          <p:cNvSpPr/>
          <p:nvPr/>
        </p:nvSpPr>
        <p:spPr>
          <a:xfrm rot="2662362">
            <a:off x="-42717" y="455464"/>
            <a:ext cx="1015746" cy="500011"/>
          </a:xfrm>
          <a:custGeom>
            <a:avLst/>
            <a:gdLst/>
            <a:ahLst/>
            <a:cxnLst/>
            <a:rect l="l" t="t" r="r" b="b"/>
            <a:pathLst>
              <a:path w="1048464" h="541820" extrusionOk="0">
                <a:moveTo>
                  <a:pt x="1048464" y="5694"/>
                </a:moveTo>
                <a:cubicBezTo>
                  <a:pt x="1048464" y="196064"/>
                  <a:pt x="949752" y="372157"/>
                  <a:pt x="789116" y="468347"/>
                </a:cubicBezTo>
                <a:cubicBezTo>
                  <a:pt x="623738" y="567377"/>
                  <a:pt x="418701" y="566225"/>
                  <a:pt x="254396" y="465344"/>
                </a:cubicBezTo>
                <a:cubicBezTo>
                  <a:pt x="94860" y="367391"/>
                  <a:pt x="-1947" y="190290"/>
                  <a:pt x="30" y="0"/>
                </a:cubicBez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6"/>
          <p:cNvSpPr/>
          <p:nvPr/>
        </p:nvSpPr>
        <p:spPr>
          <a:xfrm rot="-5400000">
            <a:off x="641630" y="5895234"/>
            <a:ext cx="303300" cy="1039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6"/>
          <p:cNvSpPr/>
          <p:nvPr/>
        </p:nvSpPr>
        <p:spPr>
          <a:xfrm>
            <a:off x="254369" y="5616618"/>
            <a:ext cx="4797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6"/>
          <p:cNvSpPr/>
          <p:nvPr/>
        </p:nvSpPr>
        <p:spPr>
          <a:xfrm rot="-7578694">
            <a:off x="844542" y="5974267"/>
            <a:ext cx="1398717" cy="722822"/>
          </a:xfrm>
          <a:custGeom>
            <a:avLst/>
            <a:gdLst/>
            <a:ahLst/>
            <a:cxnLst/>
            <a:rect l="l" t="t" r="r" b="b"/>
            <a:pathLst>
              <a:path w="1048464" h="541820" extrusionOk="0">
                <a:moveTo>
                  <a:pt x="1048464" y="5694"/>
                </a:moveTo>
                <a:cubicBezTo>
                  <a:pt x="1048464" y="196064"/>
                  <a:pt x="949752" y="372157"/>
                  <a:pt x="789116" y="468347"/>
                </a:cubicBezTo>
                <a:cubicBezTo>
                  <a:pt x="623738" y="567377"/>
                  <a:pt x="418701" y="566225"/>
                  <a:pt x="254396" y="465344"/>
                </a:cubicBezTo>
                <a:cubicBezTo>
                  <a:pt x="94860" y="367391"/>
                  <a:pt x="-1947" y="190290"/>
                  <a:pt x="30" y="0"/>
                </a:cubicBez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6"/>
          <p:cNvSpPr txBox="1"/>
          <p:nvPr/>
        </p:nvSpPr>
        <p:spPr>
          <a:xfrm rot="5400000" flipH="1">
            <a:off x="-677650" y="6348325"/>
            <a:ext cx="15798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3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SLIDESMANIA.COM</a:t>
            </a:r>
            <a:endParaRPr sz="1200">
              <a:solidFill>
                <a:schemeClr val="accent3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solidFill>
          <a:schemeClr val="dk1"/>
        </a:solidFill>
        <a:effectLst/>
      </p:bgPr>
    </p:bg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7"/>
          <p:cNvSpPr txBox="1">
            <a:spLocks noGrp="1"/>
          </p:cNvSpPr>
          <p:nvPr>
            <p:ph type="title"/>
          </p:nvPr>
        </p:nvSpPr>
        <p:spPr>
          <a:xfrm>
            <a:off x="706025" y="593375"/>
            <a:ext cx="103845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41" name="Google Shape;141;p7"/>
          <p:cNvSpPr txBox="1">
            <a:spLocks noGrp="1"/>
          </p:cNvSpPr>
          <p:nvPr>
            <p:ph type="body" idx="1"/>
          </p:nvPr>
        </p:nvSpPr>
        <p:spPr>
          <a:xfrm>
            <a:off x="706025" y="1536639"/>
            <a:ext cx="48747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●"/>
              <a:defRPr sz="1900">
                <a:solidFill>
                  <a:schemeClr val="lt1"/>
                </a:solidFill>
              </a:defRPr>
            </a:lvl1pPr>
            <a:lvl2pPr marL="914400" lvl="1" indent="-330200" rtl="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marL="1371600" lvl="2" indent="-330200" rtl="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marL="1828800" lvl="3" indent="-330200" rtl="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marL="2286000" lvl="4" indent="-330200" rtl="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marL="2743200" lvl="5" indent="-330200" rtl="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marL="3200400" lvl="6" indent="-330200" rtl="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marL="3657600" lvl="7" indent="-330200" rtl="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marL="4114800" lvl="8" indent="-330200" rtl="0">
              <a:spcBef>
                <a:spcPts val="2100"/>
              </a:spcBef>
              <a:spcAft>
                <a:spcPts val="21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2" name="Google Shape;142;p7"/>
          <p:cNvSpPr txBox="1">
            <a:spLocks noGrp="1"/>
          </p:cNvSpPr>
          <p:nvPr>
            <p:ph type="body" idx="2"/>
          </p:nvPr>
        </p:nvSpPr>
        <p:spPr>
          <a:xfrm>
            <a:off x="6215673" y="1536639"/>
            <a:ext cx="48747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●"/>
              <a:defRPr sz="1900">
                <a:solidFill>
                  <a:schemeClr val="lt1"/>
                </a:solidFill>
              </a:defRPr>
            </a:lvl1pPr>
            <a:lvl2pPr marL="914400" lvl="1" indent="-330200" rtl="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marL="1371600" lvl="2" indent="-330200" rtl="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marL="1828800" lvl="3" indent="-330200" rtl="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marL="2286000" lvl="4" indent="-330200" rtl="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marL="2743200" lvl="5" indent="-330200" rtl="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marL="3200400" lvl="6" indent="-330200" rtl="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marL="3657600" lvl="7" indent="-330200" rtl="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marL="4114800" lvl="8" indent="-330200" rtl="0">
              <a:spcBef>
                <a:spcPts val="2100"/>
              </a:spcBef>
              <a:spcAft>
                <a:spcPts val="21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3" name="Google Shape;143;p7"/>
          <p:cNvSpPr txBox="1">
            <a:spLocks noGrp="1"/>
          </p:cNvSpPr>
          <p:nvPr>
            <p:ph type="sldNum" idx="12"/>
          </p:nvPr>
        </p:nvSpPr>
        <p:spPr>
          <a:xfrm>
            <a:off x="113728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4" name="Google Shape;144;p7"/>
          <p:cNvSpPr/>
          <p:nvPr/>
        </p:nvSpPr>
        <p:spPr>
          <a:xfrm flipH="1">
            <a:off x="11310612" y="346403"/>
            <a:ext cx="476700" cy="476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7"/>
          <p:cNvSpPr/>
          <p:nvPr/>
        </p:nvSpPr>
        <p:spPr>
          <a:xfrm rot="-5400000" flipH="1">
            <a:off x="11602308" y="972117"/>
            <a:ext cx="731400" cy="6306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7"/>
          <p:cNvSpPr/>
          <p:nvPr/>
        </p:nvSpPr>
        <p:spPr>
          <a:xfrm rot="5400000" flipH="1">
            <a:off x="11141753" y="1365079"/>
            <a:ext cx="731400" cy="630600"/>
          </a:xfrm>
          <a:prstGeom prst="triangle">
            <a:avLst>
              <a:gd name="adj" fmla="val 50000"/>
            </a:avLst>
          </a:prstGeom>
          <a:noFill/>
          <a:ln w="2857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7"/>
          <p:cNvSpPr/>
          <p:nvPr/>
        </p:nvSpPr>
        <p:spPr>
          <a:xfrm rot="-5400000" flipH="1">
            <a:off x="9911412" y="-685786"/>
            <a:ext cx="1013700" cy="1371600"/>
          </a:xfrm>
          <a:prstGeom prst="triangle">
            <a:avLst>
              <a:gd name="adj" fmla="val 50000"/>
            </a:avLst>
          </a:prstGeom>
          <a:noFill/>
          <a:ln w="2857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7"/>
          <p:cNvSpPr/>
          <p:nvPr/>
        </p:nvSpPr>
        <p:spPr>
          <a:xfrm flipH="1">
            <a:off x="11132995" y="2683737"/>
            <a:ext cx="381600" cy="396600"/>
          </a:xfrm>
          <a:prstGeom prst="ellipse">
            <a:avLst/>
          </a:prstGeom>
          <a:noFill/>
          <a:ln w="2857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7"/>
          <p:cNvSpPr/>
          <p:nvPr/>
        </p:nvSpPr>
        <p:spPr>
          <a:xfrm rot="1697294" flipH="1">
            <a:off x="11399074" y="2310327"/>
            <a:ext cx="1209097" cy="3369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7"/>
          <p:cNvSpPr/>
          <p:nvPr/>
        </p:nvSpPr>
        <p:spPr>
          <a:xfrm rot="1299682" flipH="1">
            <a:off x="9453390" y="-186426"/>
            <a:ext cx="1048439" cy="957411"/>
          </a:xfrm>
          <a:prstGeom prst="pie">
            <a:avLst>
              <a:gd name="adj1" fmla="val 0"/>
              <a:gd name="adj2" fmla="val 10837342"/>
            </a:avLst>
          </a:prstGeom>
          <a:noFill/>
          <a:ln w="2857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7"/>
          <p:cNvSpPr/>
          <p:nvPr/>
        </p:nvSpPr>
        <p:spPr>
          <a:xfrm flipH="1">
            <a:off x="4192887" y="6605121"/>
            <a:ext cx="765300" cy="7653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7"/>
          <p:cNvSpPr/>
          <p:nvPr/>
        </p:nvSpPr>
        <p:spPr>
          <a:xfrm flipH="1">
            <a:off x="7457669" y="0"/>
            <a:ext cx="1816779" cy="217699"/>
          </a:xfrm>
          <a:custGeom>
            <a:avLst/>
            <a:gdLst/>
            <a:ahLst/>
            <a:cxnLst/>
            <a:rect l="l" t="t" r="r" b="b"/>
            <a:pathLst>
              <a:path w="1816779" h="217699" extrusionOk="0">
                <a:moveTo>
                  <a:pt x="1617042" y="171367"/>
                </a:moveTo>
                <a:cubicBezTo>
                  <a:pt x="1629842" y="171367"/>
                  <a:pt x="1640216" y="181739"/>
                  <a:pt x="1640216" y="194532"/>
                </a:cubicBezTo>
                <a:cubicBezTo>
                  <a:pt x="1640216" y="207326"/>
                  <a:pt x="1629842" y="217698"/>
                  <a:pt x="1617042" y="217698"/>
                </a:cubicBezTo>
                <a:cubicBezTo>
                  <a:pt x="1604245" y="217698"/>
                  <a:pt x="1593871" y="207326"/>
                  <a:pt x="1593871" y="194532"/>
                </a:cubicBezTo>
                <a:cubicBezTo>
                  <a:pt x="1593871" y="181739"/>
                  <a:pt x="1604245" y="171367"/>
                  <a:pt x="1617042" y="171367"/>
                </a:cubicBezTo>
                <a:close/>
                <a:moveTo>
                  <a:pt x="1439956" y="171367"/>
                </a:moveTo>
                <a:cubicBezTo>
                  <a:pt x="1452751" y="171367"/>
                  <a:pt x="1463121" y="181739"/>
                  <a:pt x="1463121" y="194533"/>
                </a:cubicBezTo>
                <a:cubicBezTo>
                  <a:pt x="1463121" y="207327"/>
                  <a:pt x="1452751" y="217698"/>
                  <a:pt x="1439956" y="217698"/>
                </a:cubicBezTo>
                <a:cubicBezTo>
                  <a:pt x="1427162" y="217698"/>
                  <a:pt x="1416791" y="207327"/>
                  <a:pt x="1416791" y="194533"/>
                </a:cubicBezTo>
                <a:cubicBezTo>
                  <a:pt x="1416791" y="181739"/>
                  <a:pt x="1427162" y="171367"/>
                  <a:pt x="1439956" y="171367"/>
                </a:cubicBezTo>
                <a:close/>
                <a:moveTo>
                  <a:pt x="1262857" y="171367"/>
                </a:moveTo>
                <a:cubicBezTo>
                  <a:pt x="1275651" y="171367"/>
                  <a:pt x="1286024" y="181739"/>
                  <a:pt x="1286024" y="194533"/>
                </a:cubicBezTo>
                <a:cubicBezTo>
                  <a:pt x="1286024" y="207327"/>
                  <a:pt x="1275651" y="217698"/>
                  <a:pt x="1262857" y="217698"/>
                </a:cubicBezTo>
                <a:cubicBezTo>
                  <a:pt x="1250062" y="217698"/>
                  <a:pt x="1239690" y="207327"/>
                  <a:pt x="1239690" y="194533"/>
                </a:cubicBezTo>
                <a:cubicBezTo>
                  <a:pt x="1239690" y="181739"/>
                  <a:pt x="1250062" y="171367"/>
                  <a:pt x="1262857" y="171367"/>
                </a:cubicBezTo>
                <a:close/>
                <a:moveTo>
                  <a:pt x="1085766" y="171367"/>
                </a:moveTo>
                <a:cubicBezTo>
                  <a:pt x="1098562" y="171367"/>
                  <a:pt x="1108934" y="181739"/>
                  <a:pt x="1108934" y="194533"/>
                </a:cubicBezTo>
                <a:cubicBezTo>
                  <a:pt x="1108934" y="207327"/>
                  <a:pt x="1098562" y="217699"/>
                  <a:pt x="1085766" y="217699"/>
                </a:cubicBezTo>
                <a:cubicBezTo>
                  <a:pt x="1072968" y="217699"/>
                  <a:pt x="1062595" y="207327"/>
                  <a:pt x="1062595" y="194533"/>
                </a:cubicBezTo>
                <a:cubicBezTo>
                  <a:pt x="1062595" y="181739"/>
                  <a:pt x="1072968" y="171367"/>
                  <a:pt x="1085766" y="171367"/>
                </a:cubicBezTo>
                <a:close/>
                <a:moveTo>
                  <a:pt x="908665" y="171367"/>
                </a:moveTo>
                <a:cubicBezTo>
                  <a:pt x="921459" y="171367"/>
                  <a:pt x="931828" y="181739"/>
                  <a:pt x="931828" y="194533"/>
                </a:cubicBezTo>
                <a:cubicBezTo>
                  <a:pt x="931828" y="207327"/>
                  <a:pt x="921459" y="217699"/>
                  <a:pt x="908665" y="217699"/>
                </a:cubicBezTo>
                <a:cubicBezTo>
                  <a:pt x="895866" y="217699"/>
                  <a:pt x="885499" y="207327"/>
                  <a:pt x="885499" y="194533"/>
                </a:cubicBezTo>
                <a:cubicBezTo>
                  <a:pt x="885499" y="181739"/>
                  <a:pt x="895866" y="171367"/>
                  <a:pt x="908665" y="171367"/>
                </a:cubicBezTo>
                <a:close/>
                <a:moveTo>
                  <a:pt x="731567" y="171367"/>
                </a:moveTo>
                <a:cubicBezTo>
                  <a:pt x="744362" y="171367"/>
                  <a:pt x="754734" y="181739"/>
                  <a:pt x="754734" y="194533"/>
                </a:cubicBezTo>
                <a:cubicBezTo>
                  <a:pt x="754734" y="207327"/>
                  <a:pt x="744362" y="217699"/>
                  <a:pt x="731567" y="217699"/>
                </a:cubicBezTo>
                <a:cubicBezTo>
                  <a:pt x="718773" y="217699"/>
                  <a:pt x="708401" y="207327"/>
                  <a:pt x="708401" y="194533"/>
                </a:cubicBezTo>
                <a:cubicBezTo>
                  <a:pt x="708401" y="181739"/>
                  <a:pt x="718773" y="171367"/>
                  <a:pt x="731567" y="171367"/>
                </a:cubicBezTo>
                <a:close/>
                <a:moveTo>
                  <a:pt x="554465" y="171367"/>
                </a:moveTo>
                <a:cubicBezTo>
                  <a:pt x="567259" y="171367"/>
                  <a:pt x="577631" y="181739"/>
                  <a:pt x="577631" y="194533"/>
                </a:cubicBezTo>
                <a:cubicBezTo>
                  <a:pt x="577631" y="207327"/>
                  <a:pt x="567259" y="217699"/>
                  <a:pt x="554465" y="217699"/>
                </a:cubicBezTo>
                <a:cubicBezTo>
                  <a:pt x="541670" y="217699"/>
                  <a:pt x="531298" y="207327"/>
                  <a:pt x="531298" y="194533"/>
                </a:cubicBezTo>
                <a:cubicBezTo>
                  <a:pt x="531298" y="181739"/>
                  <a:pt x="541670" y="171367"/>
                  <a:pt x="554465" y="171367"/>
                </a:cubicBezTo>
                <a:close/>
                <a:moveTo>
                  <a:pt x="377367" y="171367"/>
                </a:moveTo>
                <a:cubicBezTo>
                  <a:pt x="390163" y="171367"/>
                  <a:pt x="400533" y="181739"/>
                  <a:pt x="400533" y="194533"/>
                </a:cubicBezTo>
                <a:cubicBezTo>
                  <a:pt x="400533" y="207327"/>
                  <a:pt x="390163" y="217699"/>
                  <a:pt x="377367" y="217699"/>
                </a:cubicBezTo>
                <a:cubicBezTo>
                  <a:pt x="364573" y="217699"/>
                  <a:pt x="354201" y="207327"/>
                  <a:pt x="354201" y="194533"/>
                </a:cubicBezTo>
                <a:cubicBezTo>
                  <a:pt x="354201" y="181739"/>
                  <a:pt x="364573" y="171367"/>
                  <a:pt x="377367" y="171367"/>
                </a:cubicBezTo>
                <a:close/>
                <a:moveTo>
                  <a:pt x="200264" y="171367"/>
                </a:moveTo>
                <a:cubicBezTo>
                  <a:pt x="213058" y="171367"/>
                  <a:pt x="223430" y="181739"/>
                  <a:pt x="223430" y="194533"/>
                </a:cubicBezTo>
                <a:cubicBezTo>
                  <a:pt x="223430" y="207327"/>
                  <a:pt x="213058" y="217699"/>
                  <a:pt x="200264" y="217699"/>
                </a:cubicBezTo>
                <a:cubicBezTo>
                  <a:pt x="187470" y="217699"/>
                  <a:pt x="177098" y="207327"/>
                  <a:pt x="177098" y="194533"/>
                </a:cubicBezTo>
                <a:cubicBezTo>
                  <a:pt x="177098" y="181739"/>
                  <a:pt x="187470" y="171367"/>
                  <a:pt x="200264" y="171367"/>
                </a:cubicBezTo>
                <a:close/>
                <a:moveTo>
                  <a:pt x="23166" y="171367"/>
                </a:moveTo>
                <a:cubicBezTo>
                  <a:pt x="35960" y="171367"/>
                  <a:pt x="46332" y="181739"/>
                  <a:pt x="46332" y="194533"/>
                </a:cubicBezTo>
                <a:cubicBezTo>
                  <a:pt x="46332" y="207327"/>
                  <a:pt x="35960" y="217699"/>
                  <a:pt x="23166" y="217699"/>
                </a:cubicBezTo>
                <a:cubicBezTo>
                  <a:pt x="10372" y="217699"/>
                  <a:pt x="0" y="207327"/>
                  <a:pt x="0" y="194533"/>
                </a:cubicBezTo>
                <a:cubicBezTo>
                  <a:pt x="0" y="181739"/>
                  <a:pt x="10372" y="171367"/>
                  <a:pt x="23166" y="171367"/>
                </a:cubicBezTo>
                <a:close/>
                <a:moveTo>
                  <a:pt x="1791548" y="171362"/>
                </a:moveTo>
                <a:cubicBezTo>
                  <a:pt x="1804342" y="171362"/>
                  <a:pt x="1814714" y="181734"/>
                  <a:pt x="1814714" y="194528"/>
                </a:cubicBezTo>
                <a:cubicBezTo>
                  <a:pt x="1814714" y="207322"/>
                  <a:pt x="1804342" y="217694"/>
                  <a:pt x="1791548" y="217694"/>
                </a:cubicBezTo>
                <a:cubicBezTo>
                  <a:pt x="1778754" y="217694"/>
                  <a:pt x="1768382" y="207322"/>
                  <a:pt x="1768382" y="194528"/>
                </a:cubicBezTo>
                <a:cubicBezTo>
                  <a:pt x="1768382" y="181734"/>
                  <a:pt x="1778754" y="171362"/>
                  <a:pt x="1791548" y="171362"/>
                </a:cubicBezTo>
                <a:close/>
                <a:moveTo>
                  <a:pt x="1619108" y="4"/>
                </a:moveTo>
                <a:cubicBezTo>
                  <a:pt x="1631907" y="4"/>
                  <a:pt x="1642281" y="10376"/>
                  <a:pt x="1642281" y="23170"/>
                </a:cubicBezTo>
                <a:cubicBezTo>
                  <a:pt x="1642281" y="35964"/>
                  <a:pt x="1631907" y="46336"/>
                  <a:pt x="1619108" y="46336"/>
                </a:cubicBezTo>
                <a:cubicBezTo>
                  <a:pt x="1606311" y="46336"/>
                  <a:pt x="1595936" y="35964"/>
                  <a:pt x="1595936" y="23170"/>
                </a:cubicBezTo>
                <a:cubicBezTo>
                  <a:pt x="1595936" y="10376"/>
                  <a:pt x="1606311" y="4"/>
                  <a:pt x="1619108" y="4"/>
                </a:cubicBezTo>
                <a:close/>
                <a:moveTo>
                  <a:pt x="1442021" y="4"/>
                </a:moveTo>
                <a:cubicBezTo>
                  <a:pt x="1454816" y="4"/>
                  <a:pt x="1465185" y="10376"/>
                  <a:pt x="1465185" y="23170"/>
                </a:cubicBezTo>
                <a:cubicBezTo>
                  <a:pt x="1465185" y="35964"/>
                  <a:pt x="1454816" y="46336"/>
                  <a:pt x="1442021" y="46336"/>
                </a:cubicBezTo>
                <a:cubicBezTo>
                  <a:pt x="1429229" y="46336"/>
                  <a:pt x="1418856" y="35964"/>
                  <a:pt x="1418856" y="23170"/>
                </a:cubicBezTo>
                <a:cubicBezTo>
                  <a:pt x="1418856" y="10376"/>
                  <a:pt x="1429229" y="4"/>
                  <a:pt x="1442021" y="4"/>
                </a:cubicBezTo>
                <a:close/>
                <a:moveTo>
                  <a:pt x="1264923" y="4"/>
                </a:moveTo>
                <a:cubicBezTo>
                  <a:pt x="1277717" y="4"/>
                  <a:pt x="1288089" y="10376"/>
                  <a:pt x="1288089" y="23170"/>
                </a:cubicBezTo>
                <a:cubicBezTo>
                  <a:pt x="1288089" y="35964"/>
                  <a:pt x="1277717" y="46336"/>
                  <a:pt x="1264923" y="46336"/>
                </a:cubicBezTo>
                <a:cubicBezTo>
                  <a:pt x="1252127" y="46336"/>
                  <a:pt x="1241757" y="35964"/>
                  <a:pt x="1241757" y="23170"/>
                </a:cubicBezTo>
                <a:cubicBezTo>
                  <a:pt x="1241757" y="10376"/>
                  <a:pt x="1252127" y="4"/>
                  <a:pt x="1264923" y="4"/>
                </a:cubicBezTo>
                <a:close/>
                <a:moveTo>
                  <a:pt x="1087831" y="4"/>
                </a:moveTo>
                <a:cubicBezTo>
                  <a:pt x="1100628" y="4"/>
                  <a:pt x="1110999" y="10376"/>
                  <a:pt x="1110999" y="23170"/>
                </a:cubicBezTo>
                <a:cubicBezTo>
                  <a:pt x="1110999" y="35964"/>
                  <a:pt x="1100628" y="46336"/>
                  <a:pt x="1087831" y="46336"/>
                </a:cubicBezTo>
                <a:cubicBezTo>
                  <a:pt x="1075034" y="46336"/>
                  <a:pt x="1064661" y="35964"/>
                  <a:pt x="1064661" y="23170"/>
                </a:cubicBezTo>
                <a:cubicBezTo>
                  <a:pt x="1064661" y="10376"/>
                  <a:pt x="1075034" y="4"/>
                  <a:pt x="1087831" y="4"/>
                </a:cubicBezTo>
                <a:close/>
                <a:moveTo>
                  <a:pt x="910730" y="4"/>
                </a:moveTo>
                <a:cubicBezTo>
                  <a:pt x="923521" y="4"/>
                  <a:pt x="933893" y="10376"/>
                  <a:pt x="933893" y="23170"/>
                </a:cubicBezTo>
                <a:cubicBezTo>
                  <a:pt x="933893" y="35964"/>
                  <a:pt x="923521" y="46336"/>
                  <a:pt x="910730" y="46336"/>
                </a:cubicBezTo>
                <a:cubicBezTo>
                  <a:pt x="897929" y="46336"/>
                  <a:pt x="887563" y="35964"/>
                  <a:pt x="887563" y="23170"/>
                </a:cubicBezTo>
                <a:cubicBezTo>
                  <a:pt x="887563" y="10376"/>
                  <a:pt x="897929" y="4"/>
                  <a:pt x="910730" y="4"/>
                </a:cubicBezTo>
                <a:close/>
                <a:moveTo>
                  <a:pt x="733632" y="4"/>
                </a:moveTo>
                <a:cubicBezTo>
                  <a:pt x="746426" y="4"/>
                  <a:pt x="756798" y="10376"/>
                  <a:pt x="756798" y="23170"/>
                </a:cubicBezTo>
                <a:cubicBezTo>
                  <a:pt x="756798" y="35964"/>
                  <a:pt x="746426" y="46336"/>
                  <a:pt x="733632" y="46336"/>
                </a:cubicBezTo>
                <a:cubicBezTo>
                  <a:pt x="720838" y="46336"/>
                  <a:pt x="710465" y="35964"/>
                  <a:pt x="710465" y="23170"/>
                </a:cubicBezTo>
                <a:cubicBezTo>
                  <a:pt x="710465" y="10376"/>
                  <a:pt x="720838" y="4"/>
                  <a:pt x="733632" y="4"/>
                </a:cubicBezTo>
                <a:close/>
                <a:moveTo>
                  <a:pt x="556529" y="4"/>
                </a:moveTo>
                <a:cubicBezTo>
                  <a:pt x="569323" y="4"/>
                  <a:pt x="579696" y="10376"/>
                  <a:pt x="579696" y="23170"/>
                </a:cubicBezTo>
                <a:cubicBezTo>
                  <a:pt x="579696" y="35964"/>
                  <a:pt x="569323" y="46336"/>
                  <a:pt x="556529" y="46336"/>
                </a:cubicBezTo>
                <a:cubicBezTo>
                  <a:pt x="543735" y="46336"/>
                  <a:pt x="533364" y="35964"/>
                  <a:pt x="533364" y="23170"/>
                </a:cubicBezTo>
                <a:cubicBezTo>
                  <a:pt x="533364" y="10376"/>
                  <a:pt x="543735" y="4"/>
                  <a:pt x="556529" y="4"/>
                </a:cubicBezTo>
                <a:close/>
                <a:moveTo>
                  <a:pt x="379432" y="4"/>
                </a:moveTo>
                <a:cubicBezTo>
                  <a:pt x="392227" y="4"/>
                  <a:pt x="402597" y="10376"/>
                  <a:pt x="402597" y="23170"/>
                </a:cubicBezTo>
                <a:cubicBezTo>
                  <a:pt x="402597" y="35964"/>
                  <a:pt x="392227" y="46336"/>
                  <a:pt x="379432" y="46336"/>
                </a:cubicBezTo>
                <a:cubicBezTo>
                  <a:pt x="366638" y="46336"/>
                  <a:pt x="356265" y="35964"/>
                  <a:pt x="356265" y="23170"/>
                </a:cubicBezTo>
                <a:cubicBezTo>
                  <a:pt x="356265" y="10376"/>
                  <a:pt x="366638" y="4"/>
                  <a:pt x="379432" y="4"/>
                </a:cubicBezTo>
                <a:close/>
                <a:moveTo>
                  <a:pt x="202330" y="4"/>
                </a:moveTo>
                <a:cubicBezTo>
                  <a:pt x="215124" y="4"/>
                  <a:pt x="225496" y="10376"/>
                  <a:pt x="225496" y="23170"/>
                </a:cubicBezTo>
                <a:cubicBezTo>
                  <a:pt x="225496" y="35964"/>
                  <a:pt x="215124" y="46336"/>
                  <a:pt x="202330" y="46336"/>
                </a:cubicBezTo>
                <a:cubicBezTo>
                  <a:pt x="189536" y="46336"/>
                  <a:pt x="179164" y="35964"/>
                  <a:pt x="179164" y="23170"/>
                </a:cubicBezTo>
                <a:cubicBezTo>
                  <a:pt x="179164" y="10376"/>
                  <a:pt x="189536" y="4"/>
                  <a:pt x="202330" y="4"/>
                </a:cubicBezTo>
                <a:close/>
                <a:moveTo>
                  <a:pt x="25232" y="4"/>
                </a:moveTo>
                <a:cubicBezTo>
                  <a:pt x="38026" y="4"/>
                  <a:pt x="48398" y="10376"/>
                  <a:pt x="48398" y="23170"/>
                </a:cubicBezTo>
                <a:cubicBezTo>
                  <a:pt x="48398" y="35964"/>
                  <a:pt x="38026" y="46336"/>
                  <a:pt x="25232" y="46336"/>
                </a:cubicBezTo>
                <a:cubicBezTo>
                  <a:pt x="12438" y="46336"/>
                  <a:pt x="2066" y="35964"/>
                  <a:pt x="2066" y="23170"/>
                </a:cubicBezTo>
                <a:cubicBezTo>
                  <a:pt x="2066" y="10376"/>
                  <a:pt x="12438" y="4"/>
                  <a:pt x="25232" y="4"/>
                </a:cubicBezTo>
                <a:close/>
                <a:moveTo>
                  <a:pt x="1793613" y="0"/>
                </a:moveTo>
                <a:cubicBezTo>
                  <a:pt x="1806407" y="0"/>
                  <a:pt x="1816779" y="10371"/>
                  <a:pt x="1816779" y="23165"/>
                </a:cubicBezTo>
                <a:cubicBezTo>
                  <a:pt x="1816779" y="35959"/>
                  <a:pt x="1806407" y="46331"/>
                  <a:pt x="1793613" y="46331"/>
                </a:cubicBezTo>
                <a:cubicBezTo>
                  <a:pt x="1780819" y="46331"/>
                  <a:pt x="1770447" y="35959"/>
                  <a:pt x="1770447" y="23165"/>
                </a:cubicBezTo>
                <a:cubicBezTo>
                  <a:pt x="1770447" y="10371"/>
                  <a:pt x="1780819" y="0"/>
                  <a:pt x="179361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7"/>
          <p:cNvSpPr/>
          <p:nvPr/>
        </p:nvSpPr>
        <p:spPr>
          <a:xfrm rot="-5400000" flipH="1">
            <a:off x="11052705" y="3642880"/>
            <a:ext cx="1816779" cy="409710"/>
          </a:xfrm>
          <a:custGeom>
            <a:avLst/>
            <a:gdLst/>
            <a:ahLst/>
            <a:cxnLst/>
            <a:rect l="l" t="t" r="r" b="b"/>
            <a:pathLst>
              <a:path w="1816779" h="409710" extrusionOk="0">
                <a:moveTo>
                  <a:pt x="1617042" y="363379"/>
                </a:moveTo>
                <a:cubicBezTo>
                  <a:pt x="1629840" y="363379"/>
                  <a:pt x="1640215" y="373750"/>
                  <a:pt x="1640215" y="386544"/>
                </a:cubicBezTo>
                <a:cubicBezTo>
                  <a:pt x="1640215" y="399338"/>
                  <a:pt x="1629840" y="409710"/>
                  <a:pt x="1617042" y="409710"/>
                </a:cubicBezTo>
                <a:cubicBezTo>
                  <a:pt x="1604245" y="409710"/>
                  <a:pt x="1593871" y="399338"/>
                  <a:pt x="1593871" y="386544"/>
                </a:cubicBezTo>
                <a:cubicBezTo>
                  <a:pt x="1593871" y="373750"/>
                  <a:pt x="1604245" y="363379"/>
                  <a:pt x="1617042" y="363379"/>
                </a:cubicBezTo>
                <a:close/>
                <a:moveTo>
                  <a:pt x="1439955" y="363379"/>
                </a:moveTo>
                <a:cubicBezTo>
                  <a:pt x="1452749" y="363379"/>
                  <a:pt x="1463121" y="373750"/>
                  <a:pt x="1463121" y="386544"/>
                </a:cubicBezTo>
                <a:cubicBezTo>
                  <a:pt x="1463121" y="399338"/>
                  <a:pt x="1452749" y="409710"/>
                  <a:pt x="1439955" y="409710"/>
                </a:cubicBezTo>
                <a:cubicBezTo>
                  <a:pt x="1427162" y="409710"/>
                  <a:pt x="1416790" y="399338"/>
                  <a:pt x="1416790" y="386544"/>
                </a:cubicBezTo>
                <a:cubicBezTo>
                  <a:pt x="1416790" y="373750"/>
                  <a:pt x="1427162" y="363379"/>
                  <a:pt x="1439955" y="363379"/>
                </a:cubicBezTo>
                <a:close/>
                <a:moveTo>
                  <a:pt x="1262856" y="363379"/>
                </a:moveTo>
                <a:cubicBezTo>
                  <a:pt x="1275651" y="363379"/>
                  <a:pt x="1286022" y="373750"/>
                  <a:pt x="1286022" y="386544"/>
                </a:cubicBezTo>
                <a:cubicBezTo>
                  <a:pt x="1286022" y="399338"/>
                  <a:pt x="1275651" y="409710"/>
                  <a:pt x="1262856" y="409710"/>
                </a:cubicBezTo>
                <a:cubicBezTo>
                  <a:pt x="1250062" y="409710"/>
                  <a:pt x="1239690" y="399338"/>
                  <a:pt x="1239690" y="386544"/>
                </a:cubicBezTo>
                <a:cubicBezTo>
                  <a:pt x="1239690" y="373750"/>
                  <a:pt x="1250062" y="363379"/>
                  <a:pt x="1262856" y="363379"/>
                </a:cubicBezTo>
                <a:close/>
                <a:moveTo>
                  <a:pt x="1085765" y="363379"/>
                </a:moveTo>
                <a:cubicBezTo>
                  <a:pt x="1098562" y="363379"/>
                  <a:pt x="1108934" y="373750"/>
                  <a:pt x="1108934" y="386544"/>
                </a:cubicBezTo>
                <a:cubicBezTo>
                  <a:pt x="1108934" y="399338"/>
                  <a:pt x="1098562" y="409710"/>
                  <a:pt x="1085765" y="409710"/>
                </a:cubicBezTo>
                <a:cubicBezTo>
                  <a:pt x="1072968" y="409710"/>
                  <a:pt x="1062595" y="399338"/>
                  <a:pt x="1062595" y="386544"/>
                </a:cubicBezTo>
                <a:cubicBezTo>
                  <a:pt x="1062595" y="373750"/>
                  <a:pt x="1072968" y="363379"/>
                  <a:pt x="1085765" y="363379"/>
                </a:cubicBezTo>
                <a:close/>
                <a:moveTo>
                  <a:pt x="908665" y="363379"/>
                </a:moveTo>
                <a:cubicBezTo>
                  <a:pt x="921456" y="363379"/>
                  <a:pt x="931828" y="373750"/>
                  <a:pt x="931828" y="386544"/>
                </a:cubicBezTo>
                <a:cubicBezTo>
                  <a:pt x="931828" y="399338"/>
                  <a:pt x="921456" y="409710"/>
                  <a:pt x="908665" y="409710"/>
                </a:cubicBezTo>
                <a:cubicBezTo>
                  <a:pt x="895866" y="409710"/>
                  <a:pt x="885499" y="399338"/>
                  <a:pt x="885499" y="386544"/>
                </a:cubicBezTo>
                <a:cubicBezTo>
                  <a:pt x="885499" y="373750"/>
                  <a:pt x="895866" y="363379"/>
                  <a:pt x="908665" y="363379"/>
                </a:cubicBezTo>
                <a:close/>
                <a:moveTo>
                  <a:pt x="731567" y="363379"/>
                </a:moveTo>
                <a:cubicBezTo>
                  <a:pt x="744361" y="363379"/>
                  <a:pt x="754733" y="373750"/>
                  <a:pt x="754733" y="386544"/>
                </a:cubicBezTo>
                <a:cubicBezTo>
                  <a:pt x="754733" y="399338"/>
                  <a:pt x="744361" y="409710"/>
                  <a:pt x="731567" y="409710"/>
                </a:cubicBezTo>
                <a:cubicBezTo>
                  <a:pt x="718772" y="409710"/>
                  <a:pt x="708400" y="399338"/>
                  <a:pt x="708400" y="386544"/>
                </a:cubicBezTo>
                <a:cubicBezTo>
                  <a:pt x="708400" y="373750"/>
                  <a:pt x="718772" y="363379"/>
                  <a:pt x="731567" y="363379"/>
                </a:cubicBezTo>
                <a:close/>
                <a:moveTo>
                  <a:pt x="554464" y="363379"/>
                </a:moveTo>
                <a:cubicBezTo>
                  <a:pt x="567258" y="363379"/>
                  <a:pt x="577630" y="373750"/>
                  <a:pt x="577630" y="386545"/>
                </a:cubicBezTo>
                <a:cubicBezTo>
                  <a:pt x="577630" y="399338"/>
                  <a:pt x="567258" y="409710"/>
                  <a:pt x="554464" y="409710"/>
                </a:cubicBezTo>
                <a:cubicBezTo>
                  <a:pt x="541670" y="409710"/>
                  <a:pt x="531298" y="399338"/>
                  <a:pt x="531298" y="386545"/>
                </a:cubicBezTo>
                <a:cubicBezTo>
                  <a:pt x="531298" y="373750"/>
                  <a:pt x="541670" y="363379"/>
                  <a:pt x="554464" y="363379"/>
                </a:cubicBezTo>
                <a:close/>
                <a:moveTo>
                  <a:pt x="377367" y="363379"/>
                </a:moveTo>
                <a:cubicBezTo>
                  <a:pt x="390162" y="363379"/>
                  <a:pt x="400533" y="373750"/>
                  <a:pt x="400533" y="386545"/>
                </a:cubicBezTo>
                <a:cubicBezTo>
                  <a:pt x="400533" y="399338"/>
                  <a:pt x="390162" y="409710"/>
                  <a:pt x="377367" y="409710"/>
                </a:cubicBezTo>
                <a:cubicBezTo>
                  <a:pt x="364573" y="409710"/>
                  <a:pt x="354200" y="399338"/>
                  <a:pt x="354200" y="386545"/>
                </a:cubicBezTo>
                <a:cubicBezTo>
                  <a:pt x="354200" y="373750"/>
                  <a:pt x="364573" y="363379"/>
                  <a:pt x="377367" y="363379"/>
                </a:cubicBezTo>
                <a:close/>
                <a:moveTo>
                  <a:pt x="200264" y="363379"/>
                </a:moveTo>
                <a:cubicBezTo>
                  <a:pt x="213058" y="363379"/>
                  <a:pt x="223430" y="373750"/>
                  <a:pt x="223430" y="386545"/>
                </a:cubicBezTo>
                <a:cubicBezTo>
                  <a:pt x="223430" y="399338"/>
                  <a:pt x="213058" y="409710"/>
                  <a:pt x="200264" y="409710"/>
                </a:cubicBezTo>
                <a:cubicBezTo>
                  <a:pt x="187470" y="409710"/>
                  <a:pt x="177098" y="399338"/>
                  <a:pt x="177098" y="386545"/>
                </a:cubicBezTo>
                <a:cubicBezTo>
                  <a:pt x="177098" y="373750"/>
                  <a:pt x="187470" y="363379"/>
                  <a:pt x="200264" y="363379"/>
                </a:cubicBezTo>
                <a:close/>
                <a:moveTo>
                  <a:pt x="23166" y="363379"/>
                </a:moveTo>
                <a:cubicBezTo>
                  <a:pt x="35960" y="363379"/>
                  <a:pt x="46332" y="373750"/>
                  <a:pt x="46332" y="386545"/>
                </a:cubicBezTo>
                <a:cubicBezTo>
                  <a:pt x="46332" y="399338"/>
                  <a:pt x="35960" y="409710"/>
                  <a:pt x="23166" y="409710"/>
                </a:cubicBezTo>
                <a:cubicBezTo>
                  <a:pt x="10372" y="409710"/>
                  <a:pt x="0" y="399338"/>
                  <a:pt x="0" y="386545"/>
                </a:cubicBezTo>
                <a:cubicBezTo>
                  <a:pt x="0" y="373750"/>
                  <a:pt x="10372" y="363379"/>
                  <a:pt x="23166" y="363379"/>
                </a:cubicBezTo>
                <a:close/>
                <a:moveTo>
                  <a:pt x="1791548" y="363373"/>
                </a:moveTo>
                <a:cubicBezTo>
                  <a:pt x="1804342" y="363373"/>
                  <a:pt x="1814714" y="373745"/>
                  <a:pt x="1814714" y="386539"/>
                </a:cubicBezTo>
                <a:cubicBezTo>
                  <a:pt x="1814714" y="399334"/>
                  <a:pt x="1804342" y="409705"/>
                  <a:pt x="1791548" y="409705"/>
                </a:cubicBezTo>
                <a:cubicBezTo>
                  <a:pt x="1778754" y="409705"/>
                  <a:pt x="1768382" y="399334"/>
                  <a:pt x="1768382" y="386539"/>
                </a:cubicBezTo>
                <a:cubicBezTo>
                  <a:pt x="1768382" y="373745"/>
                  <a:pt x="1778754" y="363373"/>
                  <a:pt x="1791548" y="363373"/>
                </a:cubicBezTo>
                <a:close/>
                <a:moveTo>
                  <a:pt x="1617042" y="171367"/>
                </a:moveTo>
                <a:cubicBezTo>
                  <a:pt x="1629842" y="171367"/>
                  <a:pt x="1640216" y="181739"/>
                  <a:pt x="1640216" y="194532"/>
                </a:cubicBezTo>
                <a:cubicBezTo>
                  <a:pt x="1640216" y="207326"/>
                  <a:pt x="1629842" y="217698"/>
                  <a:pt x="1617042" y="217698"/>
                </a:cubicBezTo>
                <a:cubicBezTo>
                  <a:pt x="1604245" y="217698"/>
                  <a:pt x="1593871" y="207326"/>
                  <a:pt x="1593871" y="194532"/>
                </a:cubicBezTo>
                <a:cubicBezTo>
                  <a:pt x="1593871" y="181739"/>
                  <a:pt x="1604245" y="171367"/>
                  <a:pt x="1617042" y="171367"/>
                </a:cubicBezTo>
                <a:close/>
                <a:moveTo>
                  <a:pt x="1439956" y="171367"/>
                </a:moveTo>
                <a:cubicBezTo>
                  <a:pt x="1452751" y="171367"/>
                  <a:pt x="1463121" y="181739"/>
                  <a:pt x="1463121" y="194533"/>
                </a:cubicBezTo>
                <a:cubicBezTo>
                  <a:pt x="1463121" y="207327"/>
                  <a:pt x="1452751" y="217698"/>
                  <a:pt x="1439956" y="217698"/>
                </a:cubicBezTo>
                <a:cubicBezTo>
                  <a:pt x="1427162" y="217698"/>
                  <a:pt x="1416791" y="207327"/>
                  <a:pt x="1416791" y="194533"/>
                </a:cubicBezTo>
                <a:cubicBezTo>
                  <a:pt x="1416791" y="181739"/>
                  <a:pt x="1427162" y="171367"/>
                  <a:pt x="1439956" y="171367"/>
                </a:cubicBezTo>
                <a:close/>
                <a:moveTo>
                  <a:pt x="1262857" y="171367"/>
                </a:moveTo>
                <a:cubicBezTo>
                  <a:pt x="1275651" y="171367"/>
                  <a:pt x="1286024" y="181739"/>
                  <a:pt x="1286024" y="194533"/>
                </a:cubicBezTo>
                <a:cubicBezTo>
                  <a:pt x="1286024" y="207327"/>
                  <a:pt x="1275651" y="217698"/>
                  <a:pt x="1262857" y="217698"/>
                </a:cubicBezTo>
                <a:cubicBezTo>
                  <a:pt x="1250062" y="217698"/>
                  <a:pt x="1239690" y="207327"/>
                  <a:pt x="1239690" y="194533"/>
                </a:cubicBezTo>
                <a:cubicBezTo>
                  <a:pt x="1239690" y="181739"/>
                  <a:pt x="1250062" y="171367"/>
                  <a:pt x="1262857" y="171367"/>
                </a:cubicBezTo>
                <a:close/>
                <a:moveTo>
                  <a:pt x="1085766" y="171367"/>
                </a:moveTo>
                <a:cubicBezTo>
                  <a:pt x="1098562" y="171367"/>
                  <a:pt x="1108934" y="181739"/>
                  <a:pt x="1108934" y="194533"/>
                </a:cubicBezTo>
                <a:cubicBezTo>
                  <a:pt x="1108934" y="207327"/>
                  <a:pt x="1098562" y="217699"/>
                  <a:pt x="1085766" y="217699"/>
                </a:cubicBezTo>
                <a:cubicBezTo>
                  <a:pt x="1072968" y="217699"/>
                  <a:pt x="1062595" y="207327"/>
                  <a:pt x="1062595" y="194533"/>
                </a:cubicBezTo>
                <a:cubicBezTo>
                  <a:pt x="1062595" y="181739"/>
                  <a:pt x="1072968" y="171367"/>
                  <a:pt x="1085766" y="171367"/>
                </a:cubicBezTo>
                <a:close/>
                <a:moveTo>
                  <a:pt x="908665" y="171367"/>
                </a:moveTo>
                <a:cubicBezTo>
                  <a:pt x="921459" y="171367"/>
                  <a:pt x="931828" y="181739"/>
                  <a:pt x="931828" y="194533"/>
                </a:cubicBezTo>
                <a:cubicBezTo>
                  <a:pt x="931828" y="207327"/>
                  <a:pt x="921459" y="217699"/>
                  <a:pt x="908665" y="217699"/>
                </a:cubicBezTo>
                <a:cubicBezTo>
                  <a:pt x="895866" y="217699"/>
                  <a:pt x="885499" y="207327"/>
                  <a:pt x="885499" y="194533"/>
                </a:cubicBezTo>
                <a:cubicBezTo>
                  <a:pt x="885499" y="181739"/>
                  <a:pt x="895866" y="171367"/>
                  <a:pt x="908665" y="171367"/>
                </a:cubicBezTo>
                <a:close/>
                <a:moveTo>
                  <a:pt x="731567" y="171367"/>
                </a:moveTo>
                <a:cubicBezTo>
                  <a:pt x="744362" y="171367"/>
                  <a:pt x="754734" y="181739"/>
                  <a:pt x="754734" y="194533"/>
                </a:cubicBezTo>
                <a:cubicBezTo>
                  <a:pt x="754734" y="207327"/>
                  <a:pt x="744362" y="217699"/>
                  <a:pt x="731567" y="217699"/>
                </a:cubicBezTo>
                <a:cubicBezTo>
                  <a:pt x="718773" y="217699"/>
                  <a:pt x="708401" y="207327"/>
                  <a:pt x="708401" y="194533"/>
                </a:cubicBezTo>
                <a:cubicBezTo>
                  <a:pt x="708401" y="181739"/>
                  <a:pt x="718773" y="171367"/>
                  <a:pt x="731567" y="171367"/>
                </a:cubicBezTo>
                <a:close/>
                <a:moveTo>
                  <a:pt x="554465" y="171367"/>
                </a:moveTo>
                <a:cubicBezTo>
                  <a:pt x="567259" y="171367"/>
                  <a:pt x="577631" y="181739"/>
                  <a:pt x="577631" y="194533"/>
                </a:cubicBezTo>
                <a:cubicBezTo>
                  <a:pt x="577631" y="207327"/>
                  <a:pt x="567259" y="217699"/>
                  <a:pt x="554465" y="217699"/>
                </a:cubicBezTo>
                <a:cubicBezTo>
                  <a:pt x="541670" y="217699"/>
                  <a:pt x="531298" y="207327"/>
                  <a:pt x="531298" y="194533"/>
                </a:cubicBezTo>
                <a:cubicBezTo>
                  <a:pt x="531298" y="181739"/>
                  <a:pt x="541670" y="171367"/>
                  <a:pt x="554465" y="171367"/>
                </a:cubicBezTo>
                <a:close/>
                <a:moveTo>
                  <a:pt x="377367" y="171367"/>
                </a:moveTo>
                <a:cubicBezTo>
                  <a:pt x="390163" y="171367"/>
                  <a:pt x="400533" y="181739"/>
                  <a:pt x="400533" y="194533"/>
                </a:cubicBezTo>
                <a:cubicBezTo>
                  <a:pt x="400533" y="207327"/>
                  <a:pt x="390163" y="217699"/>
                  <a:pt x="377367" y="217699"/>
                </a:cubicBezTo>
                <a:cubicBezTo>
                  <a:pt x="364573" y="217699"/>
                  <a:pt x="354201" y="207327"/>
                  <a:pt x="354201" y="194533"/>
                </a:cubicBezTo>
                <a:cubicBezTo>
                  <a:pt x="354201" y="181739"/>
                  <a:pt x="364573" y="171367"/>
                  <a:pt x="377367" y="171367"/>
                </a:cubicBezTo>
                <a:close/>
                <a:moveTo>
                  <a:pt x="200264" y="171367"/>
                </a:moveTo>
                <a:cubicBezTo>
                  <a:pt x="213058" y="171367"/>
                  <a:pt x="223430" y="181739"/>
                  <a:pt x="223430" y="194533"/>
                </a:cubicBezTo>
                <a:cubicBezTo>
                  <a:pt x="223430" y="207327"/>
                  <a:pt x="213058" y="217699"/>
                  <a:pt x="200264" y="217699"/>
                </a:cubicBezTo>
                <a:cubicBezTo>
                  <a:pt x="187470" y="217699"/>
                  <a:pt x="177098" y="207327"/>
                  <a:pt x="177098" y="194533"/>
                </a:cubicBezTo>
                <a:cubicBezTo>
                  <a:pt x="177098" y="181739"/>
                  <a:pt x="187470" y="171367"/>
                  <a:pt x="200264" y="171367"/>
                </a:cubicBezTo>
                <a:close/>
                <a:moveTo>
                  <a:pt x="23166" y="171367"/>
                </a:moveTo>
                <a:cubicBezTo>
                  <a:pt x="35960" y="171367"/>
                  <a:pt x="46332" y="181739"/>
                  <a:pt x="46332" y="194533"/>
                </a:cubicBezTo>
                <a:cubicBezTo>
                  <a:pt x="46332" y="207327"/>
                  <a:pt x="35960" y="217699"/>
                  <a:pt x="23166" y="217699"/>
                </a:cubicBezTo>
                <a:cubicBezTo>
                  <a:pt x="10372" y="217699"/>
                  <a:pt x="0" y="207327"/>
                  <a:pt x="0" y="194533"/>
                </a:cubicBezTo>
                <a:cubicBezTo>
                  <a:pt x="0" y="181739"/>
                  <a:pt x="10372" y="171367"/>
                  <a:pt x="23166" y="171367"/>
                </a:cubicBezTo>
                <a:close/>
                <a:moveTo>
                  <a:pt x="1791548" y="171362"/>
                </a:moveTo>
                <a:cubicBezTo>
                  <a:pt x="1804342" y="171362"/>
                  <a:pt x="1814714" y="181734"/>
                  <a:pt x="1814714" y="194528"/>
                </a:cubicBezTo>
                <a:cubicBezTo>
                  <a:pt x="1814714" y="207322"/>
                  <a:pt x="1804342" y="217694"/>
                  <a:pt x="1791548" y="217694"/>
                </a:cubicBezTo>
                <a:cubicBezTo>
                  <a:pt x="1778754" y="217694"/>
                  <a:pt x="1768382" y="207322"/>
                  <a:pt x="1768382" y="194528"/>
                </a:cubicBezTo>
                <a:cubicBezTo>
                  <a:pt x="1768382" y="181734"/>
                  <a:pt x="1778754" y="171362"/>
                  <a:pt x="1791548" y="171362"/>
                </a:cubicBezTo>
                <a:close/>
                <a:moveTo>
                  <a:pt x="1619108" y="4"/>
                </a:moveTo>
                <a:cubicBezTo>
                  <a:pt x="1631907" y="4"/>
                  <a:pt x="1642281" y="10376"/>
                  <a:pt x="1642281" y="23170"/>
                </a:cubicBezTo>
                <a:cubicBezTo>
                  <a:pt x="1642281" y="35964"/>
                  <a:pt x="1631907" y="46336"/>
                  <a:pt x="1619108" y="46336"/>
                </a:cubicBezTo>
                <a:cubicBezTo>
                  <a:pt x="1606311" y="46336"/>
                  <a:pt x="1595936" y="35964"/>
                  <a:pt x="1595936" y="23170"/>
                </a:cubicBezTo>
                <a:cubicBezTo>
                  <a:pt x="1595936" y="10376"/>
                  <a:pt x="1606311" y="4"/>
                  <a:pt x="1619108" y="4"/>
                </a:cubicBezTo>
                <a:close/>
                <a:moveTo>
                  <a:pt x="1442021" y="4"/>
                </a:moveTo>
                <a:cubicBezTo>
                  <a:pt x="1454816" y="4"/>
                  <a:pt x="1465185" y="10376"/>
                  <a:pt x="1465185" y="23170"/>
                </a:cubicBezTo>
                <a:cubicBezTo>
                  <a:pt x="1465185" y="35964"/>
                  <a:pt x="1454816" y="46336"/>
                  <a:pt x="1442021" y="46336"/>
                </a:cubicBezTo>
                <a:cubicBezTo>
                  <a:pt x="1429229" y="46336"/>
                  <a:pt x="1418856" y="35964"/>
                  <a:pt x="1418856" y="23170"/>
                </a:cubicBezTo>
                <a:cubicBezTo>
                  <a:pt x="1418856" y="10376"/>
                  <a:pt x="1429229" y="4"/>
                  <a:pt x="1442021" y="4"/>
                </a:cubicBezTo>
                <a:close/>
                <a:moveTo>
                  <a:pt x="1264923" y="4"/>
                </a:moveTo>
                <a:cubicBezTo>
                  <a:pt x="1277717" y="4"/>
                  <a:pt x="1288089" y="10376"/>
                  <a:pt x="1288089" y="23170"/>
                </a:cubicBezTo>
                <a:cubicBezTo>
                  <a:pt x="1288089" y="35964"/>
                  <a:pt x="1277717" y="46336"/>
                  <a:pt x="1264923" y="46336"/>
                </a:cubicBezTo>
                <a:cubicBezTo>
                  <a:pt x="1252127" y="46336"/>
                  <a:pt x="1241757" y="35964"/>
                  <a:pt x="1241757" y="23170"/>
                </a:cubicBezTo>
                <a:cubicBezTo>
                  <a:pt x="1241757" y="10376"/>
                  <a:pt x="1252127" y="4"/>
                  <a:pt x="1264923" y="4"/>
                </a:cubicBezTo>
                <a:close/>
                <a:moveTo>
                  <a:pt x="1087831" y="4"/>
                </a:moveTo>
                <a:cubicBezTo>
                  <a:pt x="1100628" y="4"/>
                  <a:pt x="1110999" y="10376"/>
                  <a:pt x="1110999" y="23170"/>
                </a:cubicBezTo>
                <a:cubicBezTo>
                  <a:pt x="1110999" y="35964"/>
                  <a:pt x="1100628" y="46336"/>
                  <a:pt x="1087831" y="46336"/>
                </a:cubicBezTo>
                <a:cubicBezTo>
                  <a:pt x="1075034" y="46336"/>
                  <a:pt x="1064661" y="35964"/>
                  <a:pt x="1064661" y="23170"/>
                </a:cubicBezTo>
                <a:cubicBezTo>
                  <a:pt x="1064661" y="10376"/>
                  <a:pt x="1075034" y="4"/>
                  <a:pt x="1087831" y="4"/>
                </a:cubicBezTo>
                <a:close/>
                <a:moveTo>
                  <a:pt x="910730" y="4"/>
                </a:moveTo>
                <a:cubicBezTo>
                  <a:pt x="923521" y="4"/>
                  <a:pt x="933893" y="10376"/>
                  <a:pt x="933893" y="23170"/>
                </a:cubicBezTo>
                <a:cubicBezTo>
                  <a:pt x="933893" y="35964"/>
                  <a:pt x="923521" y="46336"/>
                  <a:pt x="910730" y="46336"/>
                </a:cubicBezTo>
                <a:cubicBezTo>
                  <a:pt x="897929" y="46336"/>
                  <a:pt x="887563" y="35964"/>
                  <a:pt x="887563" y="23170"/>
                </a:cubicBezTo>
                <a:cubicBezTo>
                  <a:pt x="887563" y="10376"/>
                  <a:pt x="897929" y="4"/>
                  <a:pt x="910730" y="4"/>
                </a:cubicBezTo>
                <a:close/>
                <a:moveTo>
                  <a:pt x="733632" y="4"/>
                </a:moveTo>
                <a:cubicBezTo>
                  <a:pt x="746426" y="4"/>
                  <a:pt x="756798" y="10376"/>
                  <a:pt x="756798" y="23170"/>
                </a:cubicBezTo>
                <a:cubicBezTo>
                  <a:pt x="756798" y="35964"/>
                  <a:pt x="746426" y="46336"/>
                  <a:pt x="733632" y="46336"/>
                </a:cubicBezTo>
                <a:cubicBezTo>
                  <a:pt x="720838" y="46336"/>
                  <a:pt x="710465" y="35964"/>
                  <a:pt x="710465" y="23170"/>
                </a:cubicBezTo>
                <a:cubicBezTo>
                  <a:pt x="710465" y="10376"/>
                  <a:pt x="720838" y="4"/>
                  <a:pt x="733632" y="4"/>
                </a:cubicBezTo>
                <a:close/>
                <a:moveTo>
                  <a:pt x="556529" y="4"/>
                </a:moveTo>
                <a:cubicBezTo>
                  <a:pt x="569323" y="4"/>
                  <a:pt x="579696" y="10376"/>
                  <a:pt x="579696" y="23170"/>
                </a:cubicBezTo>
                <a:cubicBezTo>
                  <a:pt x="579696" y="35964"/>
                  <a:pt x="569323" y="46336"/>
                  <a:pt x="556529" y="46336"/>
                </a:cubicBezTo>
                <a:cubicBezTo>
                  <a:pt x="543735" y="46336"/>
                  <a:pt x="533364" y="35964"/>
                  <a:pt x="533364" y="23170"/>
                </a:cubicBezTo>
                <a:cubicBezTo>
                  <a:pt x="533364" y="10376"/>
                  <a:pt x="543735" y="4"/>
                  <a:pt x="556529" y="4"/>
                </a:cubicBezTo>
                <a:close/>
                <a:moveTo>
                  <a:pt x="379432" y="4"/>
                </a:moveTo>
                <a:cubicBezTo>
                  <a:pt x="392227" y="4"/>
                  <a:pt x="402597" y="10376"/>
                  <a:pt x="402597" y="23170"/>
                </a:cubicBezTo>
                <a:cubicBezTo>
                  <a:pt x="402597" y="35964"/>
                  <a:pt x="392227" y="46336"/>
                  <a:pt x="379432" y="46336"/>
                </a:cubicBezTo>
                <a:cubicBezTo>
                  <a:pt x="366638" y="46336"/>
                  <a:pt x="356265" y="35964"/>
                  <a:pt x="356265" y="23170"/>
                </a:cubicBezTo>
                <a:cubicBezTo>
                  <a:pt x="356265" y="10376"/>
                  <a:pt x="366638" y="4"/>
                  <a:pt x="379432" y="4"/>
                </a:cubicBezTo>
                <a:close/>
                <a:moveTo>
                  <a:pt x="202330" y="4"/>
                </a:moveTo>
                <a:cubicBezTo>
                  <a:pt x="215124" y="4"/>
                  <a:pt x="225496" y="10376"/>
                  <a:pt x="225496" y="23170"/>
                </a:cubicBezTo>
                <a:cubicBezTo>
                  <a:pt x="225496" y="35964"/>
                  <a:pt x="215124" y="46336"/>
                  <a:pt x="202330" y="46336"/>
                </a:cubicBezTo>
                <a:cubicBezTo>
                  <a:pt x="189536" y="46336"/>
                  <a:pt x="179164" y="35964"/>
                  <a:pt x="179164" y="23170"/>
                </a:cubicBezTo>
                <a:cubicBezTo>
                  <a:pt x="179164" y="10376"/>
                  <a:pt x="189536" y="4"/>
                  <a:pt x="202330" y="4"/>
                </a:cubicBezTo>
                <a:close/>
                <a:moveTo>
                  <a:pt x="25232" y="4"/>
                </a:moveTo>
                <a:cubicBezTo>
                  <a:pt x="38026" y="4"/>
                  <a:pt x="48398" y="10376"/>
                  <a:pt x="48398" y="23170"/>
                </a:cubicBezTo>
                <a:cubicBezTo>
                  <a:pt x="48398" y="35964"/>
                  <a:pt x="38026" y="46336"/>
                  <a:pt x="25232" y="46336"/>
                </a:cubicBezTo>
                <a:cubicBezTo>
                  <a:pt x="12438" y="46336"/>
                  <a:pt x="2066" y="35964"/>
                  <a:pt x="2066" y="23170"/>
                </a:cubicBezTo>
                <a:cubicBezTo>
                  <a:pt x="2066" y="10376"/>
                  <a:pt x="12438" y="4"/>
                  <a:pt x="25232" y="4"/>
                </a:cubicBezTo>
                <a:close/>
                <a:moveTo>
                  <a:pt x="1793613" y="0"/>
                </a:moveTo>
                <a:cubicBezTo>
                  <a:pt x="1806407" y="0"/>
                  <a:pt x="1816779" y="10371"/>
                  <a:pt x="1816779" y="23165"/>
                </a:cubicBezTo>
                <a:cubicBezTo>
                  <a:pt x="1816779" y="35959"/>
                  <a:pt x="1806407" y="46331"/>
                  <a:pt x="1793613" y="46331"/>
                </a:cubicBezTo>
                <a:cubicBezTo>
                  <a:pt x="1780819" y="46331"/>
                  <a:pt x="1770447" y="35959"/>
                  <a:pt x="1770447" y="23165"/>
                </a:cubicBezTo>
                <a:cubicBezTo>
                  <a:pt x="1770447" y="10371"/>
                  <a:pt x="1780819" y="0"/>
                  <a:pt x="179361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p7"/>
          <p:cNvSpPr/>
          <p:nvPr/>
        </p:nvSpPr>
        <p:spPr>
          <a:xfrm flipH="1">
            <a:off x="5044981" y="5917650"/>
            <a:ext cx="1114574" cy="775147"/>
          </a:xfrm>
          <a:custGeom>
            <a:avLst/>
            <a:gdLst/>
            <a:ahLst/>
            <a:cxnLst/>
            <a:rect l="l" t="t" r="r" b="b"/>
            <a:pathLst>
              <a:path w="1114574" h="775147" extrusionOk="0">
                <a:moveTo>
                  <a:pt x="562715" y="728814"/>
                </a:moveTo>
                <a:cubicBezTo>
                  <a:pt x="575508" y="728814"/>
                  <a:pt x="585880" y="739186"/>
                  <a:pt x="585880" y="751981"/>
                </a:cubicBezTo>
                <a:cubicBezTo>
                  <a:pt x="585880" y="764775"/>
                  <a:pt x="575508" y="775147"/>
                  <a:pt x="562715" y="775147"/>
                </a:cubicBezTo>
                <a:cubicBezTo>
                  <a:pt x="549922" y="775147"/>
                  <a:pt x="539550" y="764775"/>
                  <a:pt x="539550" y="751981"/>
                </a:cubicBezTo>
                <a:cubicBezTo>
                  <a:pt x="539550" y="739186"/>
                  <a:pt x="549922" y="728814"/>
                  <a:pt x="562715" y="728814"/>
                </a:cubicBezTo>
                <a:close/>
                <a:moveTo>
                  <a:pt x="385617" y="728814"/>
                </a:moveTo>
                <a:cubicBezTo>
                  <a:pt x="398412" y="728814"/>
                  <a:pt x="408783" y="739186"/>
                  <a:pt x="408783" y="751981"/>
                </a:cubicBezTo>
                <a:cubicBezTo>
                  <a:pt x="408783" y="764775"/>
                  <a:pt x="398412" y="775147"/>
                  <a:pt x="385617" y="775147"/>
                </a:cubicBezTo>
                <a:cubicBezTo>
                  <a:pt x="372822" y="775147"/>
                  <a:pt x="362450" y="764775"/>
                  <a:pt x="362450" y="751981"/>
                </a:cubicBezTo>
                <a:cubicBezTo>
                  <a:pt x="362450" y="739186"/>
                  <a:pt x="372822" y="728814"/>
                  <a:pt x="385617" y="728814"/>
                </a:cubicBezTo>
                <a:close/>
                <a:moveTo>
                  <a:pt x="208527" y="728814"/>
                </a:moveTo>
                <a:cubicBezTo>
                  <a:pt x="221322" y="728814"/>
                  <a:pt x="231693" y="739186"/>
                  <a:pt x="231693" y="751981"/>
                </a:cubicBezTo>
                <a:cubicBezTo>
                  <a:pt x="231693" y="764775"/>
                  <a:pt x="221322" y="775147"/>
                  <a:pt x="208527" y="775147"/>
                </a:cubicBezTo>
                <a:cubicBezTo>
                  <a:pt x="195729" y="775147"/>
                  <a:pt x="185355" y="764775"/>
                  <a:pt x="185355" y="751981"/>
                </a:cubicBezTo>
                <a:cubicBezTo>
                  <a:pt x="185355" y="739186"/>
                  <a:pt x="195729" y="728814"/>
                  <a:pt x="208527" y="728814"/>
                </a:cubicBezTo>
                <a:close/>
                <a:moveTo>
                  <a:pt x="31424" y="728814"/>
                </a:moveTo>
                <a:cubicBezTo>
                  <a:pt x="44214" y="728814"/>
                  <a:pt x="54587" y="739186"/>
                  <a:pt x="54587" y="751981"/>
                </a:cubicBezTo>
                <a:cubicBezTo>
                  <a:pt x="54587" y="764775"/>
                  <a:pt x="44214" y="775147"/>
                  <a:pt x="31424" y="775147"/>
                </a:cubicBezTo>
                <a:cubicBezTo>
                  <a:pt x="18625" y="775147"/>
                  <a:pt x="8256" y="764775"/>
                  <a:pt x="8256" y="751981"/>
                </a:cubicBezTo>
                <a:cubicBezTo>
                  <a:pt x="8256" y="739186"/>
                  <a:pt x="18625" y="728814"/>
                  <a:pt x="31424" y="728814"/>
                </a:cubicBezTo>
                <a:close/>
                <a:moveTo>
                  <a:pt x="739805" y="728813"/>
                </a:moveTo>
                <a:cubicBezTo>
                  <a:pt x="752603" y="728813"/>
                  <a:pt x="762977" y="739186"/>
                  <a:pt x="762977" y="751981"/>
                </a:cubicBezTo>
                <a:cubicBezTo>
                  <a:pt x="762977" y="764775"/>
                  <a:pt x="752603" y="775147"/>
                  <a:pt x="739805" y="775147"/>
                </a:cubicBezTo>
                <a:cubicBezTo>
                  <a:pt x="727009" y="775147"/>
                  <a:pt x="716633" y="764775"/>
                  <a:pt x="716633" y="751981"/>
                </a:cubicBezTo>
                <a:cubicBezTo>
                  <a:pt x="716633" y="739186"/>
                  <a:pt x="727009" y="728813"/>
                  <a:pt x="739805" y="728813"/>
                </a:cubicBezTo>
                <a:close/>
                <a:moveTo>
                  <a:pt x="1091408" y="728809"/>
                </a:moveTo>
                <a:cubicBezTo>
                  <a:pt x="1104202" y="728809"/>
                  <a:pt x="1114574" y="739181"/>
                  <a:pt x="1114574" y="751975"/>
                </a:cubicBezTo>
                <a:cubicBezTo>
                  <a:pt x="1114574" y="764769"/>
                  <a:pt x="1104202" y="775142"/>
                  <a:pt x="1091408" y="775142"/>
                </a:cubicBezTo>
                <a:cubicBezTo>
                  <a:pt x="1078614" y="775142"/>
                  <a:pt x="1068242" y="764769"/>
                  <a:pt x="1068242" y="751975"/>
                </a:cubicBezTo>
                <a:cubicBezTo>
                  <a:pt x="1068242" y="739181"/>
                  <a:pt x="1078614" y="728809"/>
                  <a:pt x="1091408" y="728809"/>
                </a:cubicBezTo>
                <a:close/>
                <a:moveTo>
                  <a:pt x="914309" y="728809"/>
                </a:moveTo>
                <a:cubicBezTo>
                  <a:pt x="927103" y="728809"/>
                  <a:pt x="937475" y="739181"/>
                  <a:pt x="937475" y="751975"/>
                </a:cubicBezTo>
                <a:cubicBezTo>
                  <a:pt x="937475" y="764769"/>
                  <a:pt x="927103" y="775142"/>
                  <a:pt x="914309" y="775142"/>
                </a:cubicBezTo>
                <a:cubicBezTo>
                  <a:pt x="901515" y="775142"/>
                  <a:pt x="891143" y="764769"/>
                  <a:pt x="891143" y="751975"/>
                </a:cubicBezTo>
                <a:cubicBezTo>
                  <a:pt x="891143" y="739181"/>
                  <a:pt x="901515" y="728809"/>
                  <a:pt x="914309" y="728809"/>
                </a:cubicBezTo>
                <a:close/>
                <a:moveTo>
                  <a:pt x="731544" y="534742"/>
                </a:moveTo>
                <a:cubicBezTo>
                  <a:pt x="744345" y="534742"/>
                  <a:pt x="754719" y="545113"/>
                  <a:pt x="754719" y="557907"/>
                </a:cubicBezTo>
                <a:cubicBezTo>
                  <a:pt x="754719" y="570701"/>
                  <a:pt x="744345" y="581073"/>
                  <a:pt x="731544" y="581073"/>
                </a:cubicBezTo>
                <a:cubicBezTo>
                  <a:pt x="718748" y="581073"/>
                  <a:pt x="708374" y="570701"/>
                  <a:pt x="708374" y="557907"/>
                </a:cubicBezTo>
                <a:cubicBezTo>
                  <a:pt x="708374" y="545113"/>
                  <a:pt x="718748" y="534742"/>
                  <a:pt x="731544" y="534742"/>
                </a:cubicBezTo>
                <a:close/>
                <a:moveTo>
                  <a:pt x="554460" y="534742"/>
                </a:moveTo>
                <a:cubicBezTo>
                  <a:pt x="567253" y="534742"/>
                  <a:pt x="577624" y="545114"/>
                  <a:pt x="577624" y="557907"/>
                </a:cubicBezTo>
                <a:cubicBezTo>
                  <a:pt x="577624" y="570701"/>
                  <a:pt x="567253" y="581073"/>
                  <a:pt x="554460" y="581073"/>
                </a:cubicBezTo>
                <a:cubicBezTo>
                  <a:pt x="541665" y="581073"/>
                  <a:pt x="531294" y="570701"/>
                  <a:pt x="531294" y="557907"/>
                </a:cubicBezTo>
                <a:cubicBezTo>
                  <a:pt x="531294" y="545114"/>
                  <a:pt x="541665" y="534742"/>
                  <a:pt x="554460" y="534742"/>
                </a:cubicBezTo>
                <a:close/>
                <a:moveTo>
                  <a:pt x="377361" y="534742"/>
                </a:moveTo>
                <a:cubicBezTo>
                  <a:pt x="390154" y="534742"/>
                  <a:pt x="400527" y="545114"/>
                  <a:pt x="400527" y="557907"/>
                </a:cubicBezTo>
                <a:cubicBezTo>
                  <a:pt x="400527" y="570701"/>
                  <a:pt x="390154" y="581073"/>
                  <a:pt x="377361" y="581073"/>
                </a:cubicBezTo>
                <a:cubicBezTo>
                  <a:pt x="364566" y="581073"/>
                  <a:pt x="354196" y="570701"/>
                  <a:pt x="354196" y="557907"/>
                </a:cubicBezTo>
                <a:cubicBezTo>
                  <a:pt x="354196" y="545114"/>
                  <a:pt x="364566" y="534742"/>
                  <a:pt x="377361" y="534742"/>
                </a:cubicBezTo>
                <a:close/>
                <a:moveTo>
                  <a:pt x="200268" y="534742"/>
                </a:moveTo>
                <a:cubicBezTo>
                  <a:pt x="213065" y="534742"/>
                  <a:pt x="223437" y="545114"/>
                  <a:pt x="223437" y="557907"/>
                </a:cubicBezTo>
                <a:cubicBezTo>
                  <a:pt x="223437" y="570701"/>
                  <a:pt x="213065" y="581073"/>
                  <a:pt x="200268" y="581073"/>
                </a:cubicBezTo>
                <a:cubicBezTo>
                  <a:pt x="187472" y="581073"/>
                  <a:pt x="177095" y="570701"/>
                  <a:pt x="177095" y="557907"/>
                </a:cubicBezTo>
                <a:cubicBezTo>
                  <a:pt x="177095" y="545114"/>
                  <a:pt x="187472" y="534742"/>
                  <a:pt x="200268" y="534742"/>
                </a:cubicBezTo>
                <a:close/>
                <a:moveTo>
                  <a:pt x="23166" y="534742"/>
                </a:moveTo>
                <a:cubicBezTo>
                  <a:pt x="35960" y="534742"/>
                  <a:pt x="46330" y="545114"/>
                  <a:pt x="46330" y="557907"/>
                </a:cubicBezTo>
                <a:cubicBezTo>
                  <a:pt x="46330" y="570701"/>
                  <a:pt x="35960" y="581073"/>
                  <a:pt x="23166" y="581073"/>
                </a:cubicBezTo>
                <a:cubicBezTo>
                  <a:pt x="10370" y="581073"/>
                  <a:pt x="0" y="570701"/>
                  <a:pt x="0" y="557907"/>
                </a:cubicBezTo>
                <a:cubicBezTo>
                  <a:pt x="0" y="545114"/>
                  <a:pt x="10370" y="534742"/>
                  <a:pt x="23166" y="534742"/>
                </a:cubicBezTo>
                <a:close/>
                <a:moveTo>
                  <a:pt x="1083151" y="534737"/>
                </a:moveTo>
                <a:cubicBezTo>
                  <a:pt x="1095945" y="534737"/>
                  <a:pt x="1106317" y="545109"/>
                  <a:pt x="1106317" y="557902"/>
                </a:cubicBezTo>
                <a:cubicBezTo>
                  <a:pt x="1106317" y="570696"/>
                  <a:pt x="1095945" y="581068"/>
                  <a:pt x="1083151" y="581068"/>
                </a:cubicBezTo>
                <a:cubicBezTo>
                  <a:pt x="1070357" y="581068"/>
                  <a:pt x="1059985" y="570696"/>
                  <a:pt x="1059985" y="557902"/>
                </a:cubicBezTo>
                <a:cubicBezTo>
                  <a:pt x="1059985" y="545109"/>
                  <a:pt x="1070357" y="534737"/>
                  <a:pt x="1083151" y="534737"/>
                </a:cubicBezTo>
                <a:close/>
                <a:moveTo>
                  <a:pt x="906052" y="534737"/>
                </a:moveTo>
                <a:cubicBezTo>
                  <a:pt x="918846" y="534737"/>
                  <a:pt x="929218" y="545109"/>
                  <a:pt x="929218" y="557903"/>
                </a:cubicBezTo>
                <a:cubicBezTo>
                  <a:pt x="929218" y="570696"/>
                  <a:pt x="918846" y="581068"/>
                  <a:pt x="906052" y="581068"/>
                </a:cubicBezTo>
                <a:cubicBezTo>
                  <a:pt x="893258" y="581068"/>
                  <a:pt x="882886" y="570696"/>
                  <a:pt x="882886" y="557903"/>
                </a:cubicBezTo>
                <a:cubicBezTo>
                  <a:pt x="882886" y="545109"/>
                  <a:pt x="893258" y="534737"/>
                  <a:pt x="906052" y="534737"/>
                </a:cubicBezTo>
                <a:close/>
                <a:moveTo>
                  <a:pt x="733610" y="363379"/>
                </a:moveTo>
                <a:cubicBezTo>
                  <a:pt x="746408" y="363379"/>
                  <a:pt x="756783" y="373750"/>
                  <a:pt x="756783" y="386544"/>
                </a:cubicBezTo>
                <a:cubicBezTo>
                  <a:pt x="756783" y="399338"/>
                  <a:pt x="746408" y="409710"/>
                  <a:pt x="733610" y="409710"/>
                </a:cubicBezTo>
                <a:cubicBezTo>
                  <a:pt x="720813" y="409710"/>
                  <a:pt x="710439" y="399338"/>
                  <a:pt x="710439" y="386544"/>
                </a:cubicBezTo>
                <a:cubicBezTo>
                  <a:pt x="710439" y="373750"/>
                  <a:pt x="720813" y="363379"/>
                  <a:pt x="733610" y="363379"/>
                </a:cubicBezTo>
                <a:close/>
                <a:moveTo>
                  <a:pt x="556523" y="363379"/>
                </a:moveTo>
                <a:cubicBezTo>
                  <a:pt x="569317" y="363379"/>
                  <a:pt x="579689" y="373750"/>
                  <a:pt x="579689" y="386544"/>
                </a:cubicBezTo>
                <a:cubicBezTo>
                  <a:pt x="579689" y="399338"/>
                  <a:pt x="569317" y="409710"/>
                  <a:pt x="556523" y="409710"/>
                </a:cubicBezTo>
                <a:cubicBezTo>
                  <a:pt x="543730" y="409710"/>
                  <a:pt x="533358" y="399338"/>
                  <a:pt x="533358" y="386544"/>
                </a:cubicBezTo>
                <a:cubicBezTo>
                  <a:pt x="533358" y="373750"/>
                  <a:pt x="543730" y="363379"/>
                  <a:pt x="556523" y="363379"/>
                </a:cubicBezTo>
                <a:close/>
                <a:moveTo>
                  <a:pt x="379424" y="363379"/>
                </a:moveTo>
                <a:cubicBezTo>
                  <a:pt x="392219" y="363379"/>
                  <a:pt x="402590" y="373750"/>
                  <a:pt x="402590" y="386544"/>
                </a:cubicBezTo>
                <a:cubicBezTo>
                  <a:pt x="402590" y="399338"/>
                  <a:pt x="392219" y="409710"/>
                  <a:pt x="379424" y="409710"/>
                </a:cubicBezTo>
                <a:cubicBezTo>
                  <a:pt x="366630" y="409710"/>
                  <a:pt x="356258" y="399338"/>
                  <a:pt x="356258" y="386544"/>
                </a:cubicBezTo>
                <a:cubicBezTo>
                  <a:pt x="356258" y="373750"/>
                  <a:pt x="366630" y="363379"/>
                  <a:pt x="379424" y="363379"/>
                </a:cubicBezTo>
                <a:close/>
                <a:moveTo>
                  <a:pt x="202333" y="363379"/>
                </a:moveTo>
                <a:cubicBezTo>
                  <a:pt x="215130" y="363379"/>
                  <a:pt x="225502" y="373750"/>
                  <a:pt x="225502" y="386544"/>
                </a:cubicBezTo>
                <a:cubicBezTo>
                  <a:pt x="225502" y="399338"/>
                  <a:pt x="215130" y="409710"/>
                  <a:pt x="202333" y="409710"/>
                </a:cubicBezTo>
                <a:cubicBezTo>
                  <a:pt x="189536" y="409710"/>
                  <a:pt x="179163" y="399338"/>
                  <a:pt x="179163" y="386544"/>
                </a:cubicBezTo>
                <a:cubicBezTo>
                  <a:pt x="179163" y="373750"/>
                  <a:pt x="189536" y="363379"/>
                  <a:pt x="202333" y="363379"/>
                </a:cubicBezTo>
                <a:close/>
                <a:moveTo>
                  <a:pt x="25233" y="363379"/>
                </a:moveTo>
                <a:cubicBezTo>
                  <a:pt x="38024" y="363379"/>
                  <a:pt x="48396" y="373750"/>
                  <a:pt x="48396" y="386544"/>
                </a:cubicBezTo>
                <a:cubicBezTo>
                  <a:pt x="48396" y="399338"/>
                  <a:pt x="38024" y="409710"/>
                  <a:pt x="25233" y="409710"/>
                </a:cubicBezTo>
                <a:cubicBezTo>
                  <a:pt x="12434" y="409710"/>
                  <a:pt x="2067" y="399338"/>
                  <a:pt x="2067" y="386544"/>
                </a:cubicBezTo>
                <a:cubicBezTo>
                  <a:pt x="2067" y="373750"/>
                  <a:pt x="12434" y="363379"/>
                  <a:pt x="25233" y="363379"/>
                </a:cubicBezTo>
                <a:close/>
                <a:moveTo>
                  <a:pt x="1085215" y="363373"/>
                </a:moveTo>
                <a:cubicBezTo>
                  <a:pt x="1098009" y="363373"/>
                  <a:pt x="1108381" y="373745"/>
                  <a:pt x="1108381" y="386539"/>
                </a:cubicBezTo>
                <a:cubicBezTo>
                  <a:pt x="1108381" y="399334"/>
                  <a:pt x="1098009" y="409705"/>
                  <a:pt x="1085215" y="409705"/>
                </a:cubicBezTo>
                <a:cubicBezTo>
                  <a:pt x="1072421" y="409705"/>
                  <a:pt x="1062049" y="399334"/>
                  <a:pt x="1062049" y="386539"/>
                </a:cubicBezTo>
                <a:cubicBezTo>
                  <a:pt x="1062049" y="373745"/>
                  <a:pt x="1072421" y="363373"/>
                  <a:pt x="1085215" y="363373"/>
                </a:cubicBezTo>
                <a:close/>
                <a:moveTo>
                  <a:pt x="908116" y="363373"/>
                </a:moveTo>
                <a:cubicBezTo>
                  <a:pt x="920910" y="363373"/>
                  <a:pt x="931282" y="373745"/>
                  <a:pt x="931282" y="386539"/>
                </a:cubicBezTo>
                <a:cubicBezTo>
                  <a:pt x="931282" y="399334"/>
                  <a:pt x="920910" y="409705"/>
                  <a:pt x="908116" y="409705"/>
                </a:cubicBezTo>
                <a:cubicBezTo>
                  <a:pt x="895322" y="409705"/>
                  <a:pt x="884950" y="399334"/>
                  <a:pt x="884950" y="386539"/>
                </a:cubicBezTo>
                <a:cubicBezTo>
                  <a:pt x="884950" y="373745"/>
                  <a:pt x="895322" y="363373"/>
                  <a:pt x="908116" y="363373"/>
                </a:cubicBezTo>
                <a:close/>
                <a:moveTo>
                  <a:pt x="733610" y="171367"/>
                </a:moveTo>
                <a:cubicBezTo>
                  <a:pt x="746410" y="171367"/>
                  <a:pt x="756784" y="181739"/>
                  <a:pt x="756784" y="194532"/>
                </a:cubicBezTo>
                <a:cubicBezTo>
                  <a:pt x="756784" y="207326"/>
                  <a:pt x="746410" y="217698"/>
                  <a:pt x="733610" y="217698"/>
                </a:cubicBezTo>
                <a:cubicBezTo>
                  <a:pt x="720813" y="217698"/>
                  <a:pt x="710439" y="207326"/>
                  <a:pt x="710439" y="194532"/>
                </a:cubicBezTo>
                <a:cubicBezTo>
                  <a:pt x="710439" y="181739"/>
                  <a:pt x="720813" y="171367"/>
                  <a:pt x="733610" y="171367"/>
                </a:cubicBezTo>
                <a:close/>
                <a:moveTo>
                  <a:pt x="556524" y="171367"/>
                </a:moveTo>
                <a:cubicBezTo>
                  <a:pt x="569319" y="171367"/>
                  <a:pt x="579689" y="181739"/>
                  <a:pt x="579689" y="194533"/>
                </a:cubicBezTo>
                <a:cubicBezTo>
                  <a:pt x="579689" y="207327"/>
                  <a:pt x="569319" y="217698"/>
                  <a:pt x="556524" y="217698"/>
                </a:cubicBezTo>
                <a:cubicBezTo>
                  <a:pt x="543730" y="217698"/>
                  <a:pt x="533359" y="207327"/>
                  <a:pt x="533359" y="194533"/>
                </a:cubicBezTo>
                <a:cubicBezTo>
                  <a:pt x="533359" y="181739"/>
                  <a:pt x="543730" y="171367"/>
                  <a:pt x="556524" y="171367"/>
                </a:cubicBezTo>
                <a:close/>
                <a:moveTo>
                  <a:pt x="379425" y="171367"/>
                </a:moveTo>
                <a:cubicBezTo>
                  <a:pt x="392219" y="171367"/>
                  <a:pt x="402592" y="181739"/>
                  <a:pt x="402592" y="194533"/>
                </a:cubicBezTo>
                <a:cubicBezTo>
                  <a:pt x="402592" y="207327"/>
                  <a:pt x="392219" y="217698"/>
                  <a:pt x="379425" y="217698"/>
                </a:cubicBezTo>
                <a:cubicBezTo>
                  <a:pt x="366630" y="217698"/>
                  <a:pt x="356258" y="207327"/>
                  <a:pt x="356258" y="194533"/>
                </a:cubicBezTo>
                <a:cubicBezTo>
                  <a:pt x="356258" y="181739"/>
                  <a:pt x="366630" y="171367"/>
                  <a:pt x="379425" y="171367"/>
                </a:cubicBezTo>
                <a:close/>
                <a:moveTo>
                  <a:pt x="202334" y="171367"/>
                </a:moveTo>
                <a:cubicBezTo>
                  <a:pt x="215130" y="171367"/>
                  <a:pt x="225502" y="181739"/>
                  <a:pt x="225502" y="194533"/>
                </a:cubicBezTo>
                <a:cubicBezTo>
                  <a:pt x="225502" y="207327"/>
                  <a:pt x="215130" y="217699"/>
                  <a:pt x="202334" y="217699"/>
                </a:cubicBezTo>
                <a:cubicBezTo>
                  <a:pt x="189536" y="217699"/>
                  <a:pt x="179163" y="207327"/>
                  <a:pt x="179163" y="194533"/>
                </a:cubicBezTo>
                <a:cubicBezTo>
                  <a:pt x="179163" y="181739"/>
                  <a:pt x="189536" y="171367"/>
                  <a:pt x="202334" y="171367"/>
                </a:cubicBezTo>
                <a:close/>
                <a:moveTo>
                  <a:pt x="25233" y="171367"/>
                </a:moveTo>
                <a:cubicBezTo>
                  <a:pt x="38027" y="171367"/>
                  <a:pt x="48396" y="181739"/>
                  <a:pt x="48396" y="194533"/>
                </a:cubicBezTo>
                <a:cubicBezTo>
                  <a:pt x="48396" y="207327"/>
                  <a:pt x="38027" y="217699"/>
                  <a:pt x="25233" y="217699"/>
                </a:cubicBezTo>
                <a:cubicBezTo>
                  <a:pt x="12434" y="217699"/>
                  <a:pt x="2067" y="207327"/>
                  <a:pt x="2067" y="194533"/>
                </a:cubicBezTo>
                <a:cubicBezTo>
                  <a:pt x="2067" y="181739"/>
                  <a:pt x="12434" y="171367"/>
                  <a:pt x="25233" y="171367"/>
                </a:cubicBezTo>
                <a:close/>
                <a:moveTo>
                  <a:pt x="1085215" y="171362"/>
                </a:moveTo>
                <a:cubicBezTo>
                  <a:pt x="1098009" y="171362"/>
                  <a:pt x="1108381" y="181734"/>
                  <a:pt x="1108381" y="194528"/>
                </a:cubicBezTo>
                <a:cubicBezTo>
                  <a:pt x="1108381" y="207322"/>
                  <a:pt x="1098009" y="217694"/>
                  <a:pt x="1085215" y="217694"/>
                </a:cubicBezTo>
                <a:cubicBezTo>
                  <a:pt x="1072421" y="217694"/>
                  <a:pt x="1062049" y="207322"/>
                  <a:pt x="1062049" y="194528"/>
                </a:cubicBezTo>
                <a:cubicBezTo>
                  <a:pt x="1062049" y="181734"/>
                  <a:pt x="1072421" y="171362"/>
                  <a:pt x="1085215" y="171362"/>
                </a:cubicBezTo>
                <a:close/>
                <a:moveTo>
                  <a:pt x="908116" y="171362"/>
                </a:moveTo>
                <a:cubicBezTo>
                  <a:pt x="920910" y="171362"/>
                  <a:pt x="931282" y="181734"/>
                  <a:pt x="931282" y="194528"/>
                </a:cubicBezTo>
                <a:cubicBezTo>
                  <a:pt x="931282" y="207322"/>
                  <a:pt x="920910" y="217694"/>
                  <a:pt x="908116" y="217694"/>
                </a:cubicBezTo>
                <a:cubicBezTo>
                  <a:pt x="895322" y="217694"/>
                  <a:pt x="884950" y="207322"/>
                  <a:pt x="884950" y="194528"/>
                </a:cubicBezTo>
                <a:cubicBezTo>
                  <a:pt x="884950" y="181734"/>
                  <a:pt x="895322" y="171362"/>
                  <a:pt x="908116" y="171362"/>
                </a:cubicBezTo>
                <a:close/>
                <a:moveTo>
                  <a:pt x="735676" y="4"/>
                </a:moveTo>
                <a:cubicBezTo>
                  <a:pt x="748475" y="4"/>
                  <a:pt x="758849" y="10376"/>
                  <a:pt x="758849" y="23170"/>
                </a:cubicBezTo>
                <a:cubicBezTo>
                  <a:pt x="758849" y="35964"/>
                  <a:pt x="748475" y="46336"/>
                  <a:pt x="735676" y="46336"/>
                </a:cubicBezTo>
                <a:cubicBezTo>
                  <a:pt x="722879" y="46336"/>
                  <a:pt x="712504" y="35964"/>
                  <a:pt x="712504" y="23170"/>
                </a:cubicBezTo>
                <a:cubicBezTo>
                  <a:pt x="712504" y="10376"/>
                  <a:pt x="722879" y="4"/>
                  <a:pt x="735676" y="4"/>
                </a:cubicBezTo>
                <a:close/>
                <a:moveTo>
                  <a:pt x="558589" y="4"/>
                </a:moveTo>
                <a:cubicBezTo>
                  <a:pt x="571384" y="4"/>
                  <a:pt x="581753" y="10376"/>
                  <a:pt x="581753" y="23170"/>
                </a:cubicBezTo>
                <a:cubicBezTo>
                  <a:pt x="581753" y="35964"/>
                  <a:pt x="571384" y="46336"/>
                  <a:pt x="558589" y="46336"/>
                </a:cubicBezTo>
                <a:cubicBezTo>
                  <a:pt x="545797" y="46336"/>
                  <a:pt x="535424" y="35964"/>
                  <a:pt x="535424" y="23170"/>
                </a:cubicBezTo>
                <a:cubicBezTo>
                  <a:pt x="535424" y="10376"/>
                  <a:pt x="545797" y="4"/>
                  <a:pt x="558589" y="4"/>
                </a:cubicBezTo>
                <a:close/>
                <a:moveTo>
                  <a:pt x="381491" y="4"/>
                </a:moveTo>
                <a:cubicBezTo>
                  <a:pt x="394285" y="4"/>
                  <a:pt x="404657" y="10376"/>
                  <a:pt x="404657" y="23170"/>
                </a:cubicBezTo>
                <a:cubicBezTo>
                  <a:pt x="404657" y="35964"/>
                  <a:pt x="394285" y="46336"/>
                  <a:pt x="381491" y="46336"/>
                </a:cubicBezTo>
                <a:cubicBezTo>
                  <a:pt x="368695" y="46336"/>
                  <a:pt x="358325" y="35964"/>
                  <a:pt x="358325" y="23170"/>
                </a:cubicBezTo>
                <a:cubicBezTo>
                  <a:pt x="358325" y="10376"/>
                  <a:pt x="368695" y="4"/>
                  <a:pt x="381491" y="4"/>
                </a:cubicBezTo>
                <a:close/>
                <a:moveTo>
                  <a:pt x="204399" y="4"/>
                </a:moveTo>
                <a:cubicBezTo>
                  <a:pt x="217196" y="4"/>
                  <a:pt x="227567" y="10376"/>
                  <a:pt x="227567" y="23170"/>
                </a:cubicBezTo>
                <a:cubicBezTo>
                  <a:pt x="227567" y="35964"/>
                  <a:pt x="217196" y="46336"/>
                  <a:pt x="204399" y="46336"/>
                </a:cubicBezTo>
                <a:cubicBezTo>
                  <a:pt x="191602" y="46336"/>
                  <a:pt x="181229" y="35964"/>
                  <a:pt x="181229" y="23170"/>
                </a:cubicBezTo>
                <a:cubicBezTo>
                  <a:pt x="181229" y="10376"/>
                  <a:pt x="191602" y="4"/>
                  <a:pt x="204399" y="4"/>
                </a:cubicBezTo>
                <a:close/>
                <a:moveTo>
                  <a:pt x="27298" y="4"/>
                </a:moveTo>
                <a:cubicBezTo>
                  <a:pt x="40089" y="4"/>
                  <a:pt x="50461" y="10376"/>
                  <a:pt x="50461" y="23170"/>
                </a:cubicBezTo>
                <a:cubicBezTo>
                  <a:pt x="50461" y="35964"/>
                  <a:pt x="40089" y="46336"/>
                  <a:pt x="27298" y="46336"/>
                </a:cubicBezTo>
                <a:cubicBezTo>
                  <a:pt x="14497" y="46336"/>
                  <a:pt x="4131" y="35964"/>
                  <a:pt x="4131" y="23170"/>
                </a:cubicBezTo>
                <a:cubicBezTo>
                  <a:pt x="4131" y="10376"/>
                  <a:pt x="14497" y="4"/>
                  <a:pt x="27298" y="4"/>
                </a:cubicBezTo>
                <a:close/>
                <a:moveTo>
                  <a:pt x="1087280" y="0"/>
                </a:moveTo>
                <a:cubicBezTo>
                  <a:pt x="1100074" y="0"/>
                  <a:pt x="1110446" y="10371"/>
                  <a:pt x="1110446" y="23165"/>
                </a:cubicBezTo>
                <a:cubicBezTo>
                  <a:pt x="1110446" y="35959"/>
                  <a:pt x="1100074" y="46331"/>
                  <a:pt x="1087280" y="46331"/>
                </a:cubicBezTo>
                <a:cubicBezTo>
                  <a:pt x="1074486" y="46331"/>
                  <a:pt x="1064114" y="35959"/>
                  <a:pt x="1064114" y="23165"/>
                </a:cubicBezTo>
                <a:cubicBezTo>
                  <a:pt x="1064114" y="10371"/>
                  <a:pt x="1074486" y="0"/>
                  <a:pt x="1087280" y="0"/>
                </a:cubicBezTo>
                <a:close/>
                <a:moveTo>
                  <a:pt x="910181" y="0"/>
                </a:moveTo>
                <a:cubicBezTo>
                  <a:pt x="922975" y="0"/>
                  <a:pt x="933347" y="10371"/>
                  <a:pt x="933347" y="23165"/>
                </a:cubicBezTo>
                <a:cubicBezTo>
                  <a:pt x="933347" y="35959"/>
                  <a:pt x="922975" y="46331"/>
                  <a:pt x="910181" y="46331"/>
                </a:cubicBezTo>
                <a:cubicBezTo>
                  <a:pt x="897387" y="46331"/>
                  <a:pt x="887015" y="35959"/>
                  <a:pt x="887015" y="23165"/>
                </a:cubicBezTo>
                <a:cubicBezTo>
                  <a:pt x="887015" y="10371"/>
                  <a:pt x="897387" y="0"/>
                  <a:pt x="91018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7"/>
          <p:cNvSpPr/>
          <p:nvPr/>
        </p:nvSpPr>
        <p:spPr>
          <a:xfrm flipH="1">
            <a:off x="6421376" y="6330365"/>
            <a:ext cx="246900" cy="246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7"/>
          <p:cNvSpPr/>
          <p:nvPr/>
        </p:nvSpPr>
        <p:spPr>
          <a:xfrm rot="-2662362" flipH="1">
            <a:off x="11310134" y="455464"/>
            <a:ext cx="1015746" cy="500011"/>
          </a:xfrm>
          <a:custGeom>
            <a:avLst/>
            <a:gdLst/>
            <a:ahLst/>
            <a:cxnLst/>
            <a:rect l="l" t="t" r="r" b="b"/>
            <a:pathLst>
              <a:path w="1048464" h="541820" extrusionOk="0">
                <a:moveTo>
                  <a:pt x="1048464" y="5694"/>
                </a:moveTo>
                <a:cubicBezTo>
                  <a:pt x="1048464" y="196064"/>
                  <a:pt x="949752" y="372157"/>
                  <a:pt x="789116" y="468347"/>
                </a:cubicBezTo>
                <a:cubicBezTo>
                  <a:pt x="623738" y="567377"/>
                  <a:pt x="418701" y="566225"/>
                  <a:pt x="254396" y="465344"/>
                </a:cubicBezTo>
                <a:cubicBezTo>
                  <a:pt x="94860" y="367391"/>
                  <a:pt x="-1947" y="190290"/>
                  <a:pt x="30" y="0"/>
                </a:cubicBezTo>
              </a:path>
            </a:pathLst>
          </a:custGeom>
          <a:noFill/>
          <a:ln w="2857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7"/>
          <p:cNvSpPr/>
          <p:nvPr/>
        </p:nvSpPr>
        <p:spPr>
          <a:xfrm rot="-5400000">
            <a:off x="387252" y="6013384"/>
            <a:ext cx="303300" cy="1039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7"/>
          <p:cNvSpPr/>
          <p:nvPr/>
        </p:nvSpPr>
        <p:spPr>
          <a:xfrm>
            <a:off x="-9" y="5734768"/>
            <a:ext cx="4797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7"/>
          <p:cNvSpPr/>
          <p:nvPr/>
        </p:nvSpPr>
        <p:spPr>
          <a:xfrm rot="-7578694">
            <a:off x="590164" y="6092417"/>
            <a:ext cx="1398717" cy="722822"/>
          </a:xfrm>
          <a:custGeom>
            <a:avLst/>
            <a:gdLst/>
            <a:ahLst/>
            <a:cxnLst/>
            <a:rect l="l" t="t" r="r" b="b"/>
            <a:pathLst>
              <a:path w="1048464" h="541820" extrusionOk="0">
                <a:moveTo>
                  <a:pt x="1048464" y="5694"/>
                </a:moveTo>
                <a:cubicBezTo>
                  <a:pt x="1048464" y="196064"/>
                  <a:pt x="949752" y="372157"/>
                  <a:pt x="789116" y="468347"/>
                </a:cubicBezTo>
                <a:cubicBezTo>
                  <a:pt x="623738" y="567377"/>
                  <a:pt x="418701" y="566225"/>
                  <a:pt x="254396" y="465344"/>
                </a:cubicBezTo>
                <a:cubicBezTo>
                  <a:pt x="94860" y="367391"/>
                  <a:pt x="-1947" y="190290"/>
                  <a:pt x="30" y="0"/>
                </a:cubicBezTo>
              </a:path>
            </a:pathLst>
          </a:custGeom>
          <a:noFill/>
          <a:ln w="2857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p7"/>
          <p:cNvSpPr txBox="1"/>
          <p:nvPr/>
        </p:nvSpPr>
        <p:spPr>
          <a:xfrm rot="5400000" flipH="1">
            <a:off x="-677650" y="5205325"/>
            <a:ext cx="15798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3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SLIDESMANIA.COM</a:t>
            </a:r>
            <a:endParaRPr sz="1200">
              <a:solidFill>
                <a:schemeClr val="accent3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meline">
  <p:cSld name="TITLE_AND_TWO_COLUMNS_1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8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8"/>
          <p:cNvSpPr txBox="1">
            <a:spLocks noGrp="1"/>
          </p:cNvSpPr>
          <p:nvPr>
            <p:ph type="body" idx="1"/>
          </p:nvPr>
        </p:nvSpPr>
        <p:spPr>
          <a:xfrm>
            <a:off x="364800" y="2532367"/>
            <a:ext cx="2147700" cy="3779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164" name="Google Shape;164;p8"/>
          <p:cNvSpPr txBox="1">
            <a:spLocks noGrp="1"/>
          </p:cNvSpPr>
          <p:nvPr>
            <p:ph type="sldNum" idx="12"/>
          </p:nvPr>
        </p:nvSpPr>
        <p:spPr>
          <a:xfrm>
            <a:off x="113728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5" name="Google Shape;165;p8"/>
          <p:cNvSpPr txBox="1">
            <a:spLocks noGrp="1"/>
          </p:cNvSpPr>
          <p:nvPr>
            <p:ph type="subTitle" idx="2"/>
          </p:nvPr>
        </p:nvSpPr>
        <p:spPr>
          <a:xfrm>
            <a:off x="384900" y="1618200"/>
            <a:ext cx="2147700" cy="6249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endParaRPr/>
          </a:p>
        </p:txBody>
      </p:sp>
      <p:sp>
        <p:nvSpPr>
          <p:cNvPr id="166" name="Google Shape;166;p8"/>
          <p:cNvSpPr txBox="1">
            <a:spLocks noGrp="1"/>
          </p:cNvSpPr>
          <p:nvPr>
            <p:ph type="body" idx="3"/>
          </p:nvPr>
        </p:nvSpPr>
        <p:spPr>
          <a:xfrm>
            <a:off x="2693500" y="2532367"/>
            <a:ext cx="2147700" cy="3779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167" name="Google Shape;167;p8"/>
          <p:cNvSpPr txBox="1">
            <a:spLocks noGrp="1"/>
          </p:cNvSpPr>
          <p:nvPr>
            <p:ph type="subTitle" idx="4"/>
          </p:nvPr>
        </p:nvSpPr>
        <p:spPr>
          <a:xfrm>
            <a:off x="2713600" y="1618200"/>
            <a:ext cx="2147700" cy="6249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endParaRPr/>
          </a:p>
        </p:txBody>
      </p:sp>
      <p:sp>
        <p:nvSpPr>
          <p:cNvPr id="168" name="Google Shape;168;p8"/>
          <p:cNvSpPr txBox="1">
            <a:spLocks noGrp="1"/>
          </p:cNvSpPr>
          <p:nvPr>
            <p:ph type="body" idx="5"/>
          </p:nvPr>
        </p:nvSpPr>
        <p:spPr>
          <a:xfrm>
            <a:off x="5022200" y="2532367"/>
            <a:ext cx="2147700" cy="3779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169" name="Google Shape;169;p8"/>
          <p:cNvSpPr txBox="1">
            <a:spLocks noGrp="1"/>
          </p:cNvSpPr>
          <p:nvPr>
            <p:ph type="subTitle" idx="6"/>
          </p:nvPr>
        </p:nvSpPr>
        <p:spPr>
          <a:xfrm>
            <a:off x="5042300" y="1618200"/>
            <a:ext cx="2147700" cy="6249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endParaRPr/>
          </a:p>
        </p:txBody>
      </p:sp>
      <p:sp>
        <p:nvSpPr>
          <p:cNvPr id="170" name="Google Shape;170;p8"/>
          <p:cNvSpPr txBox="1">
            <a:spLocks noGrp="1"/>
          </p:cNvSpPr>
          <p:nvPr>
            <p:ph type="body" idx="7"/>
          </p:nvPr>
        </p:nvSpPr>
        <p:spPr>
          <a:xfrm>
            <a:off x="7350900" y="2532367"/>
            <a:ext cx="2147700" cy="3779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171" name="Google Shape;171;p8"/>
          <p:cNvSpPr txBox="1">
            <a:spLocks noGrp="1"/>
          </p:cNvSpPr>
          <p:nvPr>
            <p:ph type="subTitle" idx="8"/>
          </p:nvPr>
        </p:nvSpPr>
        <p:spPr>
          <a:xfrm>
            <a:off x="7371000" y="1618200"/>
            <a:ext cx="2147700" cy="6249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endParaRPr/>
          </a:p>
        </p:txBody>
      </p:sp>
      <p:sp>
        <p:nvSpPr>
          <p:cNvPr id="172" name="Google Shape;172;p8"/>
          <p:cNvSpPr txBox="1">
            <a:spLocks noGrp="1"/>
          </p:cNvSpPr>
          <p:nvPr>
            <p:ph type="body" idx="9"/>
          </p:nvPr>
        </p:nvSpPr>
        <p:spPr>
          <a:xfrm>
            <a:off x="9679600" y="2532367"/>
            <a:ext cx="2147700" cy="3779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173" name="Google Shape;173;p8"/>
          <p:cNvSpPr txBox="1">
            <a:spLocks noGrp="1"/>
          </p:cNvSpPr>
          <p:nvPr>
            <p:ph type="subTitle" idx="13"/>
          </p:nvPr>
        </p:nvSpPr>
        <p:spPr>
          <a:xfrm>
            <a:off x="9699700" y="1618200"/>
            <a:ext cx="2147700" cy="6249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endParaRPr/>
          </a:p>
        </p:txBody>
      </p:sp>
      <p:sp>
        <p:nvSpPr>
          <p:cNvPr id="174" name="Google Shape;174;p8"/>
          <p:cNvSpPr/>
          <p:nvPr/>
        </p:nvSpPr>
        <p:spPr>
          <a:xfrm>
            <a:off x="5605700" y="2116050"/>
            <a:ext cx="1153200" cy="1153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p8"/>
          <p:cNvSpPr/>
          <p:nvPr/>
        </p:nvSpPr>
        <p:spPr>
          <a:xfrm>
            <a:off x="7747900" y="2323550"/>
            <a:ext cx="1534200" cy="763500"/>
          </a:xfrm>
          <a:prstGeom prst="rect">
            <a:avLst/>
          </a:prstGeom>
          <a:noFill/>
          <a:ln w="2857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8"/>
          <p:cNvSpPr/>
          <p:nvPr/>
        </p:nvSpPr>
        <p:spPr>
          <a:xfrm rot="5400000">
            <a:off x="3533927" y="2020817"/>
            <a:ext cx="1013700" cy="1371600"/>
          </a:xfrm>
          <a:prstGeom prst="triangle">
            <a:avLst>
              <a:gd name="adj" fmla="val 50000"/>
            </a:avLst>
          </a:pr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8"/>
          <p:cNvSpPr/>
          <p:nvPr/>
        </p:nvSpPr>
        <p:spPr>
          <a:xfrm>
            <a:off x="10283188" y="2108240"/>
            <a:ext cx="1168800" cy="11688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8"/>
          <p:cNvSpPr/>
          <p:nvPr/>
        </p:nvSpPr>
        <p:spPr>
          <a:xfrm flipH="1">
            <a:off x="11403180" y="165828"/>
            <a:ext cx="476700" cy="476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p8"/>
          <p:cNvSpPr/>
          <p:nvPr/>
        </p:nvSpPr>
        <p:spPr>
          <a:xfrm rot="-5400000" flipH="1">
            <a:off x="880152" y="6100617"/>
            <a:ext cx="731400" cy="6306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8"/>
          <p:cNvSpPr/>
          <p:nvPr/>
        </p:nvSpPr>
        <p:spPr>
          <a:xfrm rot="5400000" flipH="1">
            <a:off x="85497" y="5452629"/>
            <a:ext cx="731400" cy="630600"/>
          </a:xfrm>
          <a:prstGeom prst="triangle">
            <a:avLst>
              <a:gd name="adj" fmla="val 50000"/>
            </a:avLst>
          </a:pr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8"/>
          <p:cNvSpPr/>
          <p:nvPr/>
        </p:nvSpPr>
        <p:spPr>
          <a:xfrm rot="5400000">
            <a:off x="298352" y="-715111"/>
            <a:ext cx="1013700" cy="1371600"/>
          </a:xfrm>
          <a:prstGeom prst="triangle">
            <a:avLst>
              <a:gd name="adj" fmla="val 50000"/>
            </a:avLst>
          </a:pr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p8"/>
          <p:cNvSpPr/>
          <p:nvPr/>
        </p:nvSpPr>
        <p:spPr>
          <a:xfrm flipH="1">
            <a:off x="384888" y="6217637"/>
            <a:ext cx="381600" cy="396600"/>
          </a:xfrm>
          <a:prstGeom prst="ellipse">
            <a:avLst/>
          </a:pr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p8"/>
          <p:cNvSpPr/>
          <p:nvPr/>
        </p:nvSpPr>
        <p:spPr>
          <a:xfrm rot="1696954" flipH="1">
            <a:off x="-286694" y="736773"/>
            <a:ext cx="1280232" cy="3369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8"/>
          <p:cNvSpPr/>
          <p:nvPr/>
        </p:nvSpPr>
        <p:spPr>
          <a:xfrm rot="-1299682">
            <a:off x="721636" y="-215751"/>
            <a:ext cx="1048439" cy="957411"/>
          </a:xfrm>
          <a:prstGeom prst="pie">
            <a:avLst>
              <a:gd name="adj1" fmla="val 0"/>
              <a:gd name="adj2" fmla="val 10837342"/>
            </a:avLst>
          </a:prstGeom>
          <a:noFill/>
          <a:ln w="2857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Google Shape;185;p8"/>
          <p:cNvSpPr/>
          <p:nvPr/>
        </p:nvSpPr>
        <p:spPr>
          <a:xfrm flipH="1">
            <a:off x="9556012" y="0"/>
            <a:ext cx="1816779" cy="217699"/>
          </a:xfrm>
          <a:custGeom>
            <a:avLst/>
            <a:gdLst/>
            <a:ahLst/>
            <a:cxnLst/>
            <a:rect l="l" t="t" r="r" b="b"/>
            <a:pathLst>
              <a:path w="1816779" h="217699" extrusionOk="0">
                <a:moveTo>
                  <a:pt x="1617042" y="171367"/>
                </a:moveTo>
                <a:cubicBezTo>
                  <a:pt x="1629842" y="171367"/>
                  <a:pt x="1640216" y="181739"/>
                  <a:pt x="1640216" y="194532"/>
                </a:cubicBezTo>
                <a:cubicBezTo>
                  <a:pt x="1640216" y="207326"/>
                  <a:pt x="1629842" y="217698"/>
                  <a:pt x="1617042" y="217698"/>
                </a:cubicBezTo>
                <a:cubicBezTo>
                  <a:pt x="1604245" y="217698"/>
                  <a:pt x="1593871" y="207326"/>
                  <a:pt x="1593871" y="194532"/>
                </a:cubicBezTo>
                <a:cubicBezTo>
                  <a:pt x="1593871" y="181739"/>
                  <a:pt x="1604245" y="171367"/>
                  <a:pt x="1617042" y="171367"/>
                </a:cubicBezTo>
                <a:close/>
                <a:moveTo>
                  <a:pt x="1439956" y="171367"/>
                </a:moveTo>
                <a:cubicBezTo>
                  <a:pt x="1452751" y="171367"/>
                  <a:pt x="1463121" y="181739"/>
                  <a:pt x="1463121" y="194533"/>
                </a:cubicBezTo>
                <a:cubicBezTo>
                  <a:pt x="1463121" y="207327"/>
                  <a:pt x="1452751" y="217698"/>
                  <a:pt x="1439956" y="217698"/>
                </a:cubicBezTo>
                <a:cubicBezTo>
                  <a:pt x="1427162" y="217698"/>
                  <a:pt x="1416791" y="207327"/>
                  <a:pt x="1416791" y="194533"/>
                </a:cubicBezTo>
                <a:cubicBezTo>
                  <a:pt x="1416791" y="181739"/>
                  <a:pt x="1427162" y="171367"/>
                  <a:pt x="1439956" y="171367"/>
                </a:cubicBezTo>
                <a:close/>
                <a:moveTo>
                  <a:pt x="1262857" y="171367"/>
                </a:moveTo>
                <a:cubicBezTo>
                  <a:pt x="1275651" y="171367"/>
                  <a:pt x="1286024" y="181739"/>
                  <a:pt x="1286024" y="194533"/>
                </a:cubicBezTo>
                <a:cubicBezTo>
                  <a:pt x="1286024" y="207327"/>
                  <a:pt x="1275651" y="217698"/>
                  <a:pt x="1262857" y="217698"/>
                </a:cubicBezTo>
                <a:cubicBezTo>
                  <a:pt x="1250062" y="217698"/>
                  <a:pt x="1239690" y="207327"/>
                  <a:pt x="1239690" y="194533"/>
                </a:cubicBezTo>
                <a:cubicBezTo>
                  <a:pt x="1239690" y="181739"/>
                  <a:pt x="1250062" y="171367"/>
                  <a:pt x="1262857" y="171367"/>
                </a:cubicBezTo>
                <a:close/>
                <a:moveTo>
                  <a:pt x="1085766" y="171367"/>
                </a:moveTo>
                <a:cubicBezTo>
                  <a:pt x="1098562" y="171367"/>
                  <a:pt x="1108934" y="181739"/>
                  <a:pt x="1108934" y="194533"/>
                </a:cubicBezTo>
                <a:cubicBezTo>
                  <a:pt x="1108934" y="207327"/>
                  <a:pt x="1098562" y="217699"/>
                  <a:pt x="1085766" y="217699"/>
                </a:cubicBezTo>
                <a:cubicBezTo>
                  <a:pt x="1072968" y="217699"/>
                  <a:pt x="1062595" y="207327"/>
                  <a:pt x="1062595" y="194533"/>
                </a:cubicBezTo>
                <a:cubicBezTo>
                  <a:pt x="1062595" y="181739"/>
                  <a:pt x="1072968" y="171367"/>
                  <a:pt x="1085766" y="171367"/>
                </a:cubicBezTo>
                <a:close/>
                <a:moveTo>
                  <a:pt x="908665" y="171367"/>
                </a:moveTo>
                <a:cubicBezTo>
                  <a:pt x="921459" y="171367"/>
                  <a:pt x="931828" y="181739"/>
                  <a:pt x="931828" y="194533"/>
                </a:cubicBezTo>
                <a:cubicBezTo>
                  <a:pt x="931828" y="207327"/>
                  <a:pt x="921459" y="217699"/>
                  <a:pt x="908665" y="217699"/>
                </a:cubicBezTo>
                <a:cubicBezTo>
                  <a:pt x="895866" y="217699"/>
                  <a:pt x="885499" y="207327"/>
                  <a:pt x="885499" y="194533"/>
                </a:cubicBezTo>
                <a:cubicBezTo>
                  <a:pt x="885499" y="181739"/>
                  <a:pt x="895866" y="171367"/>
                  <a:pt x="908665" y="171367"/>
                </a:cubicBezTo>
                <a:close/>
                <a:moveTo>
                  <a:pt x="731567" y="171367"/>
                </a:moveTo>
                <a:cubicBezTo>
                  <a:pt x="744362" y="171367"/>
                  <a:pt x="754734" y="181739"/>
                  <a:pt x="754734" y="194533"/>
                </a:cubicBezTo>
                <a:cubicBezTo>
                  <a:pt x="754734" y="207327"/>
                  <a:pt x="744362" y="217699"/>
                  <a:pt x="731567" y="217699"/>
                </a:cubicBezTo>
                <a:cubicBezTo>
                  <a:pt x="718773" y="217699"/>
                  <a:pt x="708401" y="207327"/>
                  <a:pt x="708401" y="194533"/>
                </a:cubicBezTo>
                <a:cubicBezTo>
                  <a:pt x="708401" y="181739"/>
                  <a:pt x="718773" y="171367"/>
                  <a:pt x="731567" y="171367"/>
                </a:cubicBezTo>
                <a:close/>
                <a:moveTo>
                  <a:pt x="554465" y="171367"/>
                </a:moveTo>
                <a:cubicBezTo>
                  <a:pt x="567259" y="171367"/>
                  <a:pt x="577631" y="181739"/>
                  <a:pt x="577631" y="194533"/>
                </a:cubicBezTo>
                <a:cubicBezTo>
                  <a:pt x="577631" y="207327"/>
                  <a:pt x="567259" y="217699"/>
                  <a:pt x="554465" y="217699"/>
                </a:cubicBezTo>
                <a:cubicBezTo>
                  <a:pt x="541670" y="217699"/>
                  <a:pt x="531298" y="207327"/>
                  <a:pt x="531298" y="194533"/>
                </a:cubicBezTo>
                <a:cubicBezTo>
                  <a:pt x="531298" y="181739"/>
                  <a:pt x="541670" y="171367"/>
                  <a:pt x="554465" y="171367"/>
                </a:cubicBezTo>
                <a:close/>
                <a:moveTo>
                  <a:pt x="377367" y="171367"/>
                </a:moveTo>
                <a:cubicBezTo>
                  <a:pt x="390163" y="171367"/>
                  <a:pt x="400533" y="181739"/>
                  <a:pt x="400533" y="194533"/>
                </a:cubicBezTo>
                <a:cubicBezTo>
                  <a:pt x="400533" y="207327"/>
                  <a:pt x="390163" y="217699"/>
                  <a:pt x="377367" y="217699"/>
                </a:cubicBezTo>
                <a:cubicBezTo>
                  <a:pt x="364573" y="217699"/>
                  <a:pt x="354201" y="207327"/>
                  <a:pt x="354201" y="194533"/>
                </a:cubicBezTo>
                <a:cubicBezTo>
                  <a:pt x="354201" y="181739"/>
                  <a:pt x="364573" y="171367"/>
                  <a:pt x="377367" y="171367"/>
                </a:cubicBezTo>
                <a:close/>
                <a:moveTo>
                  <a:pt x="200264" y="171367"/>
                </a:moveTo>
                <a:cubicBezTo>
                  <a:pt x="213058" y="171367"/>
                  <a:pt x="223430" y="181739"/>
                  <a:pt x="223430" y="194533"/>
                </a:cubicBezTo>
                <a:cubicBezTo>
                  <a:pt x="223430" y="207327"/>
                  <a:pt x="213058" y="217699"/>
                  <a:pt x="200264" y="217699"/>
                </a:cubicBezTo>
                <a:cubicBezTo>
                  <a:pt x="187470" y="217699"/>
                  <a:pt x="177098" y="207327"/>
                  <a:pt x="177098" y="194533"/>
                </a:cubicBezTo>
                <a:cubicBezTo>
                  <a:pt x="177098" y="181739"/>
                  <a:pt x="187470" y="171367"/>
                  <a:pt x="200264" y="171367"/>
                </a:cubicBezTo>
                <a:close/>
                <a:moveTo>
                  <a:pt x="23166" y="171367"/>
                </a:moveTo>
                <a:cubicBezTo>
                  <a:pt x="35960" y="171367"/>
                  <a:pt x="46332" y="181739"/>
                  <a:pt x="46332" y="194533"/>
                </a:cubicBezTo>
                <a:cubicBezTo>
                  <a:pt x="46332" y="207327"/>
                  <a:pt x="35960" y="217699"/>
                  <a:pt x="23166" y="217699"/>
                </a:cubicBezTo>
                <a:cubicBezTo>
                  <a:pt x="10372" y="217699"/>
                  <a:pt x="0" y="207327"/>
                  <a:pt x="0" y="194533"/>
                </a:cubicBezTo>
                <a:cubicBezTo>
                  <a:pt x="0" y="181739"/>
                  <a:pt x="10372" y="171367"/>
                  <a:pt x="23166" y="171367"/>
                </a:cubicBezTo>
                <a:close/>
                <a:moveTo>
                  <a:pt x="1791548" y="171362"/>
                </a:moveTo>
                <a:cubicBezTo>
                  <a:pt x="1804342" y="171362"/>
                  <a:pt x="1814714" y="181734"/>
                  <a:pt x="1814714" y="194528"/>
                </a:cubicBezTo>
                <a:cubicBezTo>
                  <a:pt x="1814714" y="207322"/>
                  <a:pt x="1804342" y="217694"/>
                  <a:pt x="1791548" y="217694"/>
                </a:cubicBezTo>
                <a:cubicBezTo>
                  <a:pt x="1778754" y="217694"/>
                  <a:pt x="1768382" y="207322"/>
                  <a:pt x="1768382" y="194528"/>
                </a:cubicBezTo>
                <a:cubicBezTo>
                  <a:pt x="1768382" y="181734"/>
                  <a:pt x="1778754" y="171362"/>
                  <a:pt x="1791548" y="171362"/>
                </a:cubicBezTo>
                <a:close/>
                <a:moveTo>
                  <a:pt x="1619108" y="4"/>
                </a:moveTo>
                <a:cubicBezTo>
                  <a:pt x="1631907" y="4"/>
                  <a:pt x="1642281" y="10376"/>
                  <a:pt x="1642281" y="23170"/>
                </a:cubicBezTo>
                <a:cubicBezTo>
                  <a:pt x="1642281" y="35964"/>
                  <a:pt x="1631907" y="46336"/>
                  <a:pt x="1619108" y="46336"/>
                </a:cubicBezTo>
                <a:cubicBezTo>
                  <a:pt x="1606311" y="46336"/>
                  <a:pt x="1595936" y="35964"/>
                  <a:pt x="1595936" y="23170"/>
                </a:cubicBezTo>
                <a:cubicBezTo>
                  <a:pt x="1595936" y="10376"/>
                  <a:pt x="1606311" y="4"/>
                  <a:pt x="1619108" y="4"/>
                </a:cubicBezTo>
                <a:close/>
                <a:moveTo>
                  <a:pt x="1442021" y="4"/>
                </a:moveTo>
                <a:cubicBezTo>
                  <a:pt x="1454816" y="4"/>
                  <a:pt x="1465185" y="10376"/>
                  <a:pt x="1465185" y="23170"/>
                </a:cubicBezTo>
                <a:cubicBezTo>
                  <a:pt x="1465185" y="35964"/>
                  <a:pt x="1454816" y="46336"/>
                  <a:pt x="1442021" y="46336"/>
                </a:cubicBezTo>
                <a:cubicBezTo>
                  <a:pt x="1429229" y="46336"/>
                  <a:pt x="1418856" y="35964"/>
                  <a:pt x="1418856" y="23170"/>
                </a:cubicBezTo>
                <a:cubicBezTo>
                  <a:pt x="1418856" y="10376"/>
                  <a:pt x="1429229" y="4"/>
                  <a:pt x="1442021" y="4"/>
                </a:cubicBezTo>
                <a:close/>
                <a:moveTo>
                  <a:pt x="1264923" y="4"/>
                </a:moveTo>
                <a:cubicBezTo>
                  <a:pt x="1277717" y="4"/>
                  <a:pt x="1288089" y="10376"/>
                  <a:pt x="1288089" y="23170"/>
                </a:cubicBezTo>
                <a:cubicBezTo>
                  <a:pt x="1288089" y="35964"/>
                  <a:pt x="1277717" y="46336"/>
                  <a:pt x="1264923" y="46336"/>
                </a:cubicBezTo>
                <a:cubicBezTo>
                  <a:pt x="1252127" y="46336"/>
                  <a:pt x="1241757" y="35964"/>
                  <a:pt x="1241757" y="23170"/>
                </a:cubicBezTo>
                <a:cubicBezTo>
                  <a:pt x="1241757" y="10376"/>
                  <a:pt x="1252127" y="4"/>
                  <a:pt x="1264923" y="4"/>
                </a:cubicBezTo>
                <a:close/>
                <a:moveTo>
                  <a:pt x="1087831" y="4"/>
                </a:moveTo>
                <a:cubicBezTo>
                  <a:pt x="1100628" y="4"/>
                  <a:pt x="1110999" y="10376"/>
                  <a:pt x="1110999" y="23170"/>
                </a:cubicBezTo>
                <a:cubicBezTo>
                  <a:pt x="1110999" y="35964"/>
                  <a:pt x="1100628" y="46336"/>
                  <a:pt x="1087831" y="46336"/>
                </a:cubicBezTo>
                <a:cubicBezTo>
                  <a:pt x="1075034" y="46336"/>
                  <a:pt x="1064661" y="35964"/>
                  <a:pt x="1064661" y="23170"/>
                </a:cubicBezTo>
                <a:cubicBezTo>
                  <a:pt x="1064661" y="10376"/>
                  <a:pt x="1075034" y="4"/>
                  <a:pt x="1087831" y="4"/>
                </a:cubicBezTo>
                <a:close/>
                <a:moveTo>
                  <a:pt x="910730" y="4"/>
                </a:moveTo>
                <a:cubicBezTo>
                  <a:pt x="923521" y="4"/>
                  <a:pt x="933893" y="10376"/>
                  <a:pt x="933893" y="23170"/>
                </a:cubicBezTo>
                <a:cubicBezTo>
                  <a:pt x="933893" y="35964"/>
                  <a:pt x="923521" y="46336"/>
                  <a:pt x="910730" y="46336"/>
                </a:cubicBezTo>
                <a:cubicBezTo>
                  <a:pt x="897929" y="46336"/>
                  <a:pt x="887563" y="35964"/>
                  <a:pt x="887563" y="23170"/>
                </a:cubicBezTo>
                <a:cubicBezTo>
                  <a:pt x="887563" y="10376"/>
                  <a:pt x="897929" y="4"/>
                  <a:pt x="910730" y="4"/>
                </a:cubicBezTo>
                <a:close/>
                <a:moveTo>
                  <a:pt x="733632" y="4"/>
                </a:moveTo>
                <a:cubicBezTo>
                  <a:pt x="746426" y="4"/>
                  <a:pt x="756798" y="10376"/>
                  <a:pt x="756798" y="23170"/>
                </a:cubicBezTo>
                <a:cubicBezTo>
                  <a:pt x="756798" y="35964"/>
                  <a:pt x="746426" y="46336"/>
                  <a:pt x="733632" y="46336"/>
                </a:cubicBezTo>
                <a:cubicBezTo>
                  <a:pt x="720838" y="46336"/>
                  <a:pt x="710465" y="35964"/>
                  <a:pt x="710465" y="23170"/>
                </a:cubicBezTo>
                <a:cubicBezTo>
                  <a:pt x="710465" y="10376"/>
                  <a:pt x="720838" y="4"/>
                  <a:pt x="733632" y="4"/>
                </a:cubicBezTo>
                <a:close/>
                <a:moveTo>
                  <a:pt x="556529" y="4"/>
                </a:moveTo>
                <a:cubicBezTo>
                  <a:pt x="569323" y="4"/>
                  <a:pt x="579696" y="10376"/>
                  <a:pt x="579696" y="23170"/>
                </a:cubicBezTo>
                <a:cubicBezTo>
                  <a:pt x="579696" y="35964"/>
                  <a:pt x="569323" y="46336"/>
                  <a:pt x="556529" y="46336"/>
                </a:cubicBezTo>
                <a:cubicBezTo>
                  <a:pt x="543735" y="46336"/>
                  <a:pt x="533364" y="35964"/>
                  <a:pt x="533364" y="23170"/>
                </a:cubicBezTo>
                <a:cubicBezTo>
                  <a:pt x="533364" y="10376"/>
                  <a:pt x="543735" y="4"/>
                  <a:pt x="556529" y="4"/>
                </a:cubicBezTo>
                <a:close/>
                <a:moveTo>
                  <a:pt x="379432" y="4"/>
                </a:moveTo>
                <a:cubicBezTo>
                  <a:pt x="392227" y="4"/>
                  <a:pt x="402597" y="10376"/>
                  <a:pt x="402597" y="23170"/>
                </a:cubicBezTo>
                <a:cubicBezTo>
                  <a:pt x="402597" y="35964"/>
                  <a:pt x="392227" y="46336"/>
                  <a:pt x="379432" y="46336"/>
                </a:cubicBezTo>
                <a:cubicBezTo>
                  <a:pt x="366638" y="46336"/>
                  <a:pt x="356265" y="35964"/>
                  <a:pt x="356265" y="23170"/>
                </a:cubicBezTo>
                <a:cubicBezTo>
                  <a:pt x="356265" y="10376"/>
                  <a:pt x="366638" y="4"/>
                  <a:pt x="379432" y="4"/>
                </a:cubicBezTo>
                <a:close/>
                <a:moveTo>
                  <a:pt x="202330" y="4"/>
                </a:moveTo>
                <a:cubicBezTo>
                  <a:pt x="215124" y="4"/>
                  <a:pt x="225496" y="10376"/>
                  <a:pt x="225496" y="23170"/>
                </a:cubicBezTo>
                <a:cubicBezTo>
                  <a:pt x="225496" y="35964"/>
                  <a:pt x="215124" y="46336"/>
                  <a:pt x="202330" y="46336"/>
                </a:cubicBezTo>
                <a:cubicBezTo>
                  <a:pt x="189536" y="46336"/>
                  <a:pt x="179164" y="35964"/>
                  <a:pt x="179164" y="23170"/>
                </a:cubicBezTo>
                <a:cubicBezTo>
                  <a:pt x="179164" y="10376"/>
                  <a:pt x="189536" y="4"/>
                  <a:pt x="202330" y="4"/>
                </a:cubicBezTo>
                <a:close/>
                <a:moveTo>
                  <a:pt x="25232" y="4"/>
                </a:moveTo>
                <a:cubicBezTo>
                  <a:pt x="38026" y="4"/>
                  <a:pt x="48398" y="10376"/>
                  <a:pt x="48398" y="23170"/>
                </a:cubicBezTo>
                <a:cubicBezTo>
                  <a:pt x="48398" y="35964"/>
                  <a:pt x="38026" y="46336"/>
                  <a:pt x="25232" y="46336"/>
                </a:cubicBezTo>
                <a:cubicBezTo>
                  <a:pt x="12438" y="46336"/>
                  <a:pt x="2066" y="35964"/>
                  <a:pt x="2066" y="23170"/>
                </a:cubicBezTo>
                <a:cubicBezTo>
                  <a:pt x="2066" y="10376"/>
                  <a:pt x="12438" y="4"/>
                  <a:pt x="25232" y="4"/>
                </a:cubicBezTo>
                <a:close/>
                <a:moveTo>
                  <a:pt x="1793613" y="0"/>
                </a:moveTo>
                <a:cubicBezTo>
                  <a:pt x="1806407" y="0"/>
                  <a:pt x="1816779" y="10371"/>
                  <a:pt x="1816779" y="23165"/>
                </a:cubicBezTo>
                <a:cubicBezTo>
                  <a:pt x="1816779" y="35959"/>
                  <a:pt x="1806407" y="46331"/>
                  <a:pt x="1793613" y="46331"/>
                </a:cubicBezTo>
                <a:cubicBezTo>
                  <a:pt x="1780819" y="46331"/>
                  <a:pt x="1770447" y="35959"/>
                  <a:pt x="1770447" y="23165"/>
                </a:cubicBezTo>
                <a:cubicBezTo>
                  <a:pt x="1770447" y="10371"/>
                  <a:pt x="1780819" y="0"/>
                  <a:pt x="179361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p8"/>
          <p:cNvSpPr/>
          <p:nvPr/>
        </p:nvSpPr>
        <p:spPr>
          <a:xfrm flipH="1">
            <a:off x="1909748" y="6332618"/>
            <a:ext cx="1816779" cy="409710"/>
          </a:xfrm>
          <a:custGeom>
            <a:avLst/>
            <a:gdLst/>
            <a:ahLst/>
            <a:cxnLst/>
            <a:rect l="l" t="t" r="r" b="b"/>
            <a:pathLst>
              <a:path w="1816779" h="409710" extrusionOk="0">
                <a:moveTo>
                  <a:pt x="1617042" y="363379"/>
                </a:moveTo>
                <a:cubicBezTo>
                  <a:pt x="1629840" y="363379"/>
                  <a:pt x="1640215" y="373750"/>
                  <a:pt x="1640215" y="386544"/>
                </a:cubicBezTo>
                <a:cubicBezTo>
                  <a:pt x="1640215" y="399338"/>
                  <a:pt x="1629840" y="409710"/>
                  <a:pt x="1617042" y="409710"/>
                </a:cubicBezTo>
                <a:cubicBezTo>
                  <a:pt x="1604245" y="409710"/>
                  <a:pt x="1593871" y="399338"/>
                  <a:pt x="1593871" y="386544"/>
                </a:cubicBezTo>
                <a:cubicBezTo>
                  <a:pt x="1593871" y="373750"/>
                  <a:pt x="1604245" y="363379"/>
                  <a:pt x="1617042" y="363379"/>
                </a:cubicBezTo>
                <a:close/>
                <a:moveTo>
                  <a:pt x="1439955" y="363379"/>
                </a:moveTo>
                <a:cubicBezTo>
                  <a:pt x="1452749" y="363379"/>
                  <a:pt x="1463121" y="373750"/>
                  <a:pt x="1463121" y="386544"/>
                </a:cubicBezTo>
                <a:cubicBezTo>
                  <a:pt x="1463121" y="399338"/>
                  <a:pt x="1452749" y="409710"/>
                  <a:pt x="1439955" y="409710"/>
                </a:cubicBezTo>
                <a:cubicBezTo>
                  <a:pt x="1427162" y="409710"/>
                  <a:pt x="1416790" y="399338"/>
                  <a:pt x="1416790" y="386544"/>
                </a:cubicBezTo>
                <a:cubicBezTo>
                  <a:pt x="1416790" y="373750"/>
                  <a:pt x="1427162" y="363379"/>
                  <a:pt x="1439955" y="363379"/>
                </a:cubicBezTo>
                <a:close/>
                <a:moveTo>
                  <a:pt x="1262856" y="363379"/>
                </a:moveTo>
                <a:cubicBezTo>
                  <a:pt x="1275651" y="363379"/>
                  <a:pt x="1286022" y="373750"/>
                  <a:pt x="1286022" y="386544"/>
                </a:cubicBezTo>
                <a:cubicBezTo>
                  <a:pt x="1286022" y="399338"/>
                  <a:pt x="1275651" y="409710"/>
                  <a:pt x="1262856" y="409710"/>
                </a:cubicBezTo>
                <a:cubicBezTo>
                  <a:pt x="1250062" y="409710"/>
                  <a:pt x="1239690" y="399338"/>
                  <a:pt x="1239690" y="386544"/>
                </a:cubicBezTo>
                <a:cubicBezTo>
                  <a:pt x="1239690" y="373750"/>
                  <a:pt x="1250062" y="363379"/>
                  <a:pt x="1262856" y="363379"/>
                </a:cubicBezTo>
                <a:close/>
                <a:moveTo>
                  <a:pt x="1085765" y="363379"/>
                </a:moveTo>
                <a:cubicBezTo>
                  <a:pt x="1098562" y="363379"/>
                  <a:pt x="1108934" y="373750"/>
                  <a:pt x="1108934" y="386544"/>
                </a:cubicBezTo>
                <a:cubicBezTo>
                  <a:pt x="1108934" y="399338"/>
                  <a:pt x="1098562" y="409710"/>
                  <a:pt x="1085765" y="409710"/>
                </a:cubicBezTo>
                <a:cubicBezTo>
                  <a:pt x="1072968" y="409710"/>
                  <a:pt x="1062595" y="399338"/>
                  <a:pt x="1062595" y="386544"/>
                </a:cubicBezTo>
                <a:cubicBezTo>
                  <a:pt x="1062595" y="373750"/>
                  <a:pt x="1072968" y="363379"/>
                  <a:pt x="1085765" y="363379"/>
                </a:cubicBezTo>
                <a:close/>
                <a:moveTo>
                  <a:pt x="908665" y="363379"/>
                </a:moveTo>
                <a:cubicBezTo>
                  <a:pt x="921456" y="363379"/>
                  <a:pt x="931828" y="373750"/>
                  <a:pt x="931828" y="386544"/>
                </a:cubicBezTo>
                <a:cubicBezTo>
                  <a:pt x="931828" y="399338"/>
                  <a:pt x="921456" y="409710"/>
                  <a:pt x="908665" y="409710"/>
                </a:cubicBezTo>
                <a:cubicBezTo>
                  <a:pt x="895866" y="409710"/>
                  <a:pt x="885499" y="399338"/>
                  <a:pt x="885499" y="386544"/>
                </a:cubicBezTo>
                <a:cubicBezTo>
                  <a:pt x="885499" y="373750"/>
                  <a:pt x="895866" y="363379"/>
                  <a:pt x="908665" y="363379"/>
                </a:cubicBezTo>
                <a:close/>
                <a:moveTo>
                  <a:pt x="731567" y="363379"/>
                </a:moveTo>
                <a:cubicBezTo>
                  <a:pt x="744361" y="363379"/>
                  <a:pt x="754733" y="373750"/>
                  <a:pt x="754733" y="386544"/>
                </a:cubicBezTo>
                <a:cubicBezTo>
                  <a:pt x="754733" y="399338"/>
                  <a:pt x="744361" y="409710"/>
                  <a:pt x="731567" y="409710"/>
                </a:cubicBezTo>
                <a:cubicBezTo>
                  <a:pt x="718772" y="409710"/>
                  <a:pt x="708400" y="399338"/>
                  <a:pt x="708400" y="386544"/>
                </a:cubicBezTo>
                <a:cubicBezTo>
                  <a:pt x="708400" y="373750"/>
                  <a:pt x="718772" y="363379"/>
                  <a:pt x="731567" y="363379"/>
                </a:cubicBezTo>
                <a:close/>
                <a:moveTo>
                  <a:pt x="554464" y="363379"/>
                </a:moveTo>
                <a:cubicBezTo>
                  <a:pt x="567258" y="363379"/>
                  <a:pt x="577630" y="373750"/>
                  <a:pt x="577630" y="386545"/>
                </a:cubicBezTo>
                <a:cubicBezTo>
                  <a:pt x="577630" y="399338"/>
                  <a:pt x="567258" y="409710"/>
                  <a:pt x="554464" y="409710"/>
                </a:cubicBezTo>
                <a:cubicBezTo>
                  <a:pt x="541670" y="409710"/>
                  <a:pt x="531298" y="399338"/>
                  <a:pt x="531298" y="386545"/>
                </a:cubicBezTo>
                <a:cubicBezTo>
                  <a:pt x="531298" y="373750"/>
                  <a:pt x="541670" y="363379"/>
                  <a:pt x="554464" y="363379"/>
                </a:cubicBezTo>
                <a:close/>
                <a:moveTo>
                  <a:pt x="377367" y="363379"/>
                </a:moveTo>
                <a:cubicBezTo>
                  <a:pt x="390162" y="363379"/>
                  <a:pt x="400533" y="373750"/>
                  <a:pt x="400533" y="386545"/>
                </a:cubicBezTo>
                <a:cubicBezTo>
                  <a:pt x="400533" y="399338"/>
                  <a:pt x="390162" y="409710"/>
                  <a:pt x="377367" y="409710"/>
                </a:cubicBezTo>
                <a:cubicBezTo>
                  <a:pt x="364573" y="409710"/>
                  <a:pt x="354200" y="399338"/>
                  <a:pt x="354200" y="386545"/>
                </a:cubicBezTo>
                <a:cubicBezTo>
                  <a:pt x="354200" y="373750"/>
                  <a:pt x="364573" y="363379"/>
                  <a:pt x="377367" y="363379"/>
                </a:cubicBezTo>
                <a:close/>
                <a:moveTo>
                  <a:pt x="200264" y="363379"/>
                </a:moveTo>
                <a:cubicBezTo>
                  <a:pt x="213058" y="363379"/>
                  <a:pt x="223430" y="373750"/>
                  <a:pt x="223430" y="386545"/>
                </a:cubicBezTo>
                <a:cubicBezTo>
                  <a:pt x="223430" y="399338"/>
                  <a:pt x="213058" y="409710"/>
                  <a:pt x="200264" y="409710"/>
                </a:cubicBezTo>
                <a:cubicBezTo>
                  <a:pt x="187470" y="409710"/>
                  <a:pt x="177098" y="399338"/>
                  <a:pt x="177098" y="386545"/>
                </a:cubicBezTo>
                <a:cubicBezTo>
                  <a:pt x="177098" y="373750"/>
                  <a:pt x="187470" y="363379"/>
                  <a:pt x="200264" y="363379"/>
                </a:cubicBezTo>
                <a:close/>
                <a:moveTo>
                  <a:pt x="23166" y="363379"/>
                </a:moveTo>
                <a:cubicBezTo>
                  <a:pt x="35960" y="363379"/>
                  <a:pt x="46332" y="373750"/>
                  <a:pt x="46332" y="386545"/>
                </a:cubicBezTo>
                <a:cubicBezTo>
                  <a:pt x="46332" y="399338"/>
                  <a:pt x="35960" y="409710"/>
                  <a:pt x="23166" y="409710"/>
                </a:cubicBezTo>
                <a:cubicBezTo>
                  <a:pt x="10372" y="409710"/>
                  <a:pt x="0" y="399338"/>
                  <a:pt x="0" y="386545"/>
                </a:cubicBezTo>
                <a:cubicBezTo>
                  <a:pt x="0" y="373750"/>
                  <a:pt x="10372" y="363379"/>
                  <a:pt x="23166" y="363379"/>
                </a:cubicBezTo>
                <a:close/>
                <a:moveTo>
                  <a:pt x="1791548" y="363373"/>
                </a:moveTo>
                <a:cubicBezTo>
                  <a:pt x="1804342" y="363373"/>
                  <a:pt x="1814714" y="373745"/>
                  <a:pt x="1814714" y="386539"/>
                </a:cubicBezTo>
                <a:cubicBezTo>
                  <a:pt x="1814714" y="399334"/>
                  <a:pt x="1804342" y="409705"/>
                  <a:pt x="1791548" y="409705"/>
                </a:cubicBezTo>
                <a:cubicBezTo>
                  <a:pt x="1778754" y="409705"/>
                  <a:pt x="1768382" y="399334"/>
                  <a:pt x="1768382" y="386539"/>
                </a:cubicBezTo>
                <a:cubicBezTo>
                  <a:pt x="1768382" y="373745"/>
                  <a:pt x="1778754" y="363373"/>
                  <a:pt x="1791548" y="363373"/>
                </a:cubicBezTo>
                <a:close/>
                <a:moveTo>
                  <a:pt x="1617042" y="171367"/>
                </a:moveTo>
                <a:cubicBezTo>
                  <a:pt x="1629842" y="171367"/>
                  <a:pt x="1640216" y="181739"/>
                  <a:pt x="1640216" y="194532"/>
                </a:cubicBezTo>
                <a:cubicBezTo>
                  <a:pt x="1640216" y="207326"/>
                  <a:pt x="1629842" y="217698"/>
                  <a:pt x="1617042" y="217698"/>
                </a:cubicBezTo>
                <a:cubicBezTo>
                  <a:pt x="1604245" y="217698"/>
                  <a:pt x="1593871" y="207326"/>
                  <a:pt x="1593871" y="194532"/>
                </a:cubicBezTo>
                <a:cubicBezTo>
                  <a:pt x="1593871" y="181739"/>
                  <a:pt x="1604245" y="171367"/>
                  <a:pt x="1617042" y="171367"/>
                </a:cubicBezTo>
                <a:close/>
                <a:moveTo>
                  <a:pt x="1439956" y="171367"/>
                </a:moveTo>
                <a:cubicBezTo>
                  <a:pt x="1452751" y="171367"/>
                  <a:pt x="1463121" y="181739"/>
                  <a:pt x="1463121" y="194533"/>
                </a:cubicBezTo>
                <a:cubicBezTo>
                  <a:pt x="1463121" y="207327"/>
                  <a:pt x="1452751" y="217698"/>
                  <a:pt x="1439956" y="217698"/>
                </a:cubicBezTo>
                <a:cubicBezTo>
                  <a:pt x="1427162" y="217698"/>
                  <a:pt x="1416791" y="207327"/>
                  <a:pt x="1416791" y="194533"/>
                </a:cubicBezTo>
                <a:cubicBezTo>
                  <a:pt x="1416791" y="181739"/>
                  <a:pt x="1427162" y="171367"/>
                  <a:pt x="1439956" y="171367"/>
                </a:cubicBezTo>
                <a:close/>
                <a:moveTo>
                  <a:pt x="1262857" y="171367"/>
                </a:moveTo>
                <a:cubicBezTo>
                  <a:pt x="1275651" y="171367"/>
                  <a:pt x="1286024" y="181739"/>
                  <a:pt x="1286024" y="194533"/>
                </a:cubicBezTo>
                <a:cubicBezTo>
                  <a:pt x="1286024" y="207327"/>
                  <a:pt x="1275651" y="217698"/>
                  <a:pt x="1262857" y="217698"/>
                </a:cubicBezTo>
                <a:cubicBezTo>
                  <a:pt x="1250062" y="217698"/>
                  <a:pt x="1239690" y="207327"/>
                  <a:pt x="1239690" y="194533"/>
                </a:cubicBezTo>
                <a:cubicBezTo>
                  <a:pt x="1239690" y="181739"/>
                  <a:pt x="1250062" y="171367"/>
                  <a:pt x="1262857" y="171367"/>
                </a:cubicBezTo>
                <a:close/>
                <a:moveTo>
                  <a:pt x="1085766" y="171367"/>
                </a:moveTo>
                <a:cubicBezTo>
                  <a:pt x="1098562" y="171367"/>
                  <a:pt x="1108934" y="181739"/>
                  <a:pt x="1108934" y="194533"/>
                </a:cubicBezTo>
                <a:cubicBezTo>
                  <a:pt x="1108934" y="207327"/>
                  <a:pt x="1098562" y="217699"/>
                  <a:pt x="1085766" y="217699"/>
                </a:cubicBezTo>
                <a:cubicBezTo>
                  <a:pt x="1072968" y="217699"/>
                  <a:pt x="1062595" y="207327"/>
                  <a:pt x="1062595" y="194533"/>
                </a:cubicBezTo>
                <a:cubicBezTo>
                  <a:pt x="1062595" y="181739"/>
                  <a:pt x="1072968" y="171367"/>
                  <a:pt x="1085766" y="171367"/>
                </a:cubicBezTo>
                <a:close/>
                <a:moveTo>
                  <a:pt x="908665" y="171367"/>
                </a:moveTo>
                <a:cubicBezTo>
                  <a:pt x="921459" y="171367"/>
                  <a:pt x="931828" y="181739"/>
                  <a:pt x="931828" y="194533"/>
                </a:cubicBezTo>
                <a:cubicBezTo>
                  <a:pt x="931828" y="207327"/>
                  <a:pt x="921459" y="217699"/>
                  <a:pt x="908665" y="217699"/>
                </a:cubicBezTo>
                <a:cubicBezTo>
                  <a:pt x="895866" y="217699"/>
                  <a:pt x="885499" y="207327"/>
                  <a:pt x="885499" y="194533"/>
                </a:cubicBezTo>
                <a:cubicBezTo>
                  <a:pt x="885499" y="181739"/>
                  <a:pt x="895866" y="171367"/>
                  <a:pt x="908665" y="171367"/>
                </a:cubicBezTo>
                <a:close/>
                <a:moveTo>
                  <a:pt x="731567" y="171367"/>
                </a:moveTo>
                <a:cubicBezTo>
                  <a:pt x="744362" y="171367"/>
                  <a:pt x="754734" y="181739"/>
                  <a:pt x="754734" y="194533"/>
                </a:cubicBezTo>
                <a:cubicBezTo>
                  <a:pt x="754734" y="207327"/>
                  <a:pt x="744362" y="217699"/>
                  <a:pt x="731567" y="217699"/>
                </a:cubicBezTo>
                <a:cubicBezTo>
                  <a:pt x="718773" y="217699"/>
                  <a:pt x="708401" y="207327"/>
                  <a:pt x="708401" y="194533"/>
                </a:cubicBezTo>
                <a:cubicBezTo>
                  <a:pt x="708401" y="181739"/>
                  <a:pt x="718773" y="171367"/>
                  <a:pt x="731567" y="171367"/>
                </a:cubicBezTo>
                <a:close/>
                <a:moveTo>
                  <a:pt x="554465" y="171367"/>
                </a:moveTo>
                <a:cubicBezTo>
                  <a:pt x="567259" y="171367"/>
                  <a:pt x="577631" y="181739"/>
                  <a:pt x="577631" y="194533"/>
                </a:cubicBezTo>
                <a:cubicBezTo>
                  <a:pt x="577631" y="207327"/>
                  <a:pt x="567259" y="217699"/>
                  <a:pt x="554465" y="217699"/>
                </a:cubicBezTo>
                <a:cubicBezTo>
                  <a:pt x="541670" y="217699"/>
                  <a:pt x="531298" y="207327"/>
                  <a:pt x="531298" y="194533"/>
                </a:cubicBezTo>
                <a:cubicBezTo>
                  <a:pt x="531298" y="181739"/>
                  <a:pt x="541670" y="171367"/>
                  <a:pt x="554465" y="171367"/>
                </a:cubicBezTo>
                <a:close/>
                <a:moveTo>
                  <a:pt x="377367" y="171367"/>
                </a:moveTo>
                <a:cubicBezTo>
                  <a:pt x="390163" y="171367"/>
                  <a:pt x="400533" y="181739"/>
                  <a:pt x="400533" y="194533"/>
                </a:cubicBezTo>
                <a:cubicBezTo>
                  <a:pt x="400533" y="207327"/>
                  <a:pt x="390163" y="217699"/>
                  <a:pt x="377367" y="217699"/>
                </a:cubicBezTo>
                <a:cubicBezTo>
                  <a:pt x="364573" y="217699"/>
                  <a:pt x="354201" y="207327"/>
                  <a:pt x="354201" y="194533"/>
                </a:cubicBezTo>
                <a:cubicBezTo>
                  <a:pt x="354201" y="181739"/>
                  <a:pt x="364573" y="171367"/>
                  <a:pt x="377367" y="171367"/>
                </a:cubicBezTo>
                <a:close/>
                <a:moveTo>
                  <a:pt x="200264" y="171367"/>
                </a:moveTo>
                <a:cubicBezTo>
                  <a:pt x="213058" y="171367"/>
                  <a:pt x="223430" y="181739"/>
                  <a:pt x="223430" y="194533"/>
                </a:cubicBezTo>
                <a:cubicBezTo>
                  <a:pt x="223430" y="207327"/>
                  <a:pt x="213058" y="217699"/>
                  <a:pt x="200264" y="217699"/>
                </a:cubicBezTo>
                <a:cubicBezTo>
                  <a:pt x="187470" y="217699"/>
                  <a:pt x="177098" y="207327"/>
                  <a:pt x="177098" y="194533"/>
                </a:cubicBezTo>
                <a:cubicBezTo>
                  <a:pt x="177098" y="181739"/>
                  <a:pt x="187470" y="171367"/>
                  <a:pt x="200264" y="171367"/>
                </a:cubicBezTo>
                <a:close/>
                <a:moveTo>
                  <a:pt x="23166" y="171367"/>
                </a:moveTo>
                <a:cubicBezTo>
                  <a:pt x="35960" y="171367"/>
                  <a:pt x="46332" y="181739"/>
                  <a:pt x="46332" y="194533"/>
                </a:cubicBezTo>
                <a:cubicBezTo>
                  <a:pt x="46332" y="207327"/>
                  <a:pt x="35960" y="217699"/>
                  <a:pt x="23166" y="217699"/>
                </a:cubicBezTo>
                <a:cubicBezTo>
                  <a:pt x="10372" y="217699"/>
                  <a:pt x="0" y="207327"/>
                  <a:pt x="0" y="194533"/>
                </a:cubicBezTo>
                <a:cubicBezTo>
                  <a:pt x="0" y="181739"/>
                  <a:pt x="10372" y="171367"/>
                  <a:pt x="23166" y="171367"/>
                </a:cubicBezTo>
                <a:close/>
                <a:moveTo>
                  <a:pt x="1791548" y="171362"/>
                </a:moveTo>
                <a:cubicBezTo>
                  <a:pt x="1804342" y="171362"/>
                  <a:pt x="1814714" y="181734"/>
                  <a:pt x="1814714" y="194528"/>
                </a:cubicBezTo>
                <a:cubicBezTo>
                  <a:pt x="1814714" y="207322"/>
                  <a:pt x="1804342" y="217694"/>
                  <a:pt x="1791548" y="217694"/>
                </a:cubicBezTo>
                <a:cubicBezTo>
                  <a:pt x="1778754" y="217694"/>
                  <a:pt x="1768382" y="207322"/>
                  <a:pt x="1768382" y="194528"/>
                </a:cubicBezTo>
                <a:cubicBezTo>
                  <a:pt x="1768382" y="181734"/>
                  <a:pt x="1778754" y="171362"/>
                  <a:pt x="1791548" y="171362"/>
                </a:cubicBezTo>
                <a:close/>
                <a:moveTo>
                  <a:pt x="1619108" y="4"/>
                </a:moveTo>
                <a:cubicBezTo>
                  <a:pt x="1631907" y="4"/>
                  <a:pt x="1642281" y="10376"/>
                  <a:pt x="1642281" y="23170"/>
                </a:cubicBezTo>
                <a:cubicBezTo>
                  <a:pt x="1642281" y="35964"/>
                  <a:pt x="1631907" y="46336"/>
                  <a:pt x="1619108" y="46336"/>
                </a:cubicBezTo>
                <a:cubicBezTo>
                  <a:pt x="1606311" y="46336"/>
                  <a:pt x="1595936" y="35964"/>
                  <a:pt x="1595936" y="23170"/>
                </a:cubicBezTo>
                <a:cubicBezTo>
                  <a:pt x="1595936" y="10376"/>
                  <a:pt x="1606311" y="4"/>
                  <a:pt x="1619108" y="4"/>
                </a:cubicBezTo>
                <a:close/>
                <a:moveTo>
                  <a:pt x="1442021" y="4"/>
                </a:moveTo>
                <a:cubicBezTo>
                  <a:pt x="1454816" y="4"/>
                  <a:pt x="1465185" y="10376"/>
                  <a:pt x="1465185" y="23170"/>
                </a:cubicBezTo>
                <a:cubicBezTo>
                  <a:pt x="1465185" y="35964"/>
                  <a:pt x="1454816" y="46336"/>
                  <a:pt x="1442021" y="46336"/>
                </a:cubicBezTo>
                <a:cubicBezTo>
                  <a:pt x="1429229" y="46336"/>
                  <a:pt x="1418856" y="35964"/>
                  <a:pt x="1418856" y="23170"/>
                </a:cubicBezTo>
                <a:cubicBezTo>
                  <a:pt x="1418856" y="10376"/>
                  <a:pt x="1429229" y="4"/>
                  <a:pt x="1442021" y="4"/>
                </a:cubicBezTo>
                <a:close/>
                <a:moveTo>
                  <a:pt x="1264923" y="4"/>
                </a:moveTo>
                <a:cubicBezTo>
                  <a:pt x="1277717" y="4"/>
                  <a:pt x="1288089" y="10376"/>
                  <a:pt x="1288089" y="23170"/>
                </a:cubicBezTo>
                <a:cubicBezTo>
                  <a:pt x="1288089" y="35964"/>
                  <a:pt x="1277717" y="46336"/>
                  <a:pt x="1264923" y="46336"/>
                </a:cubicBezTo>
                <a:cubicBezTo>
                  <a:pt x="1252127" y="46336"/>
                  <a:pt x="1241757" y="35964"/>
                  <a:pt x="1241757" y="23170"/>
                </a:cubicBezTo>
                <a:cubicBezTo>
                  <a:pt x="1241757" y="10376"/>
                  <a:pt x="1252127" y="4"/>
                  <a:pt x="1264923" y="4"/>
                </a:cubicBezTo>
                <a:close/>
                <a:moveTo>
                  <a:pt x="1087831" y="4"/>
                </a:moveTo>
                <a:cubicBezTo>
                  <a:pt x="1100628" y="4"/>
                  <a:pt x="1110999" y="10376"/>
                  <a:pt x="1110999" y="23170"/>
                </a:cubicBezTo>
                <a:cubicBezTo>
                  <a:pt x="1110999" y="35964"/>
                  <a:pt x="1100628" y="46336"/>
                  <a:pt x="1087831" y="46336"/>
                </a:cubicBezTo>
                <a:cubicBezTo>
                  <a:pt x="1075034" y="46336"/>
                  <a:pt x="1064661" y="35964"/>
                  <a:pt x="1064661" y="23170"/>
                </a:cubicBezTo>
                <a:cubicBezTo>
                  <a:pt x="1064661" y="10376"/>
                  <a:pt x="1075034" y="4"/>
                  <a:pt x="1087831" y="4"/>
                </a:cubicBezTo>
                <a:close/>
                <a:moveTo>
                  <a:pt x="910730" y="4"/>
                </a:moveTo>
                <a:cubicBezTo>
                  <a:pt x="923521" y="4"/>
                  <a:pt x="933893" y="10376"/>
                  <a:pt x="933893" y="23170"/>
                </a:cubicBezTo>
                <a:cubicBezTo>
                  <a:pt x="933893" y="35964"/>
                  <a:pt x="923521" y="46336"/>
                  <a:pt x="910730" y="46336"/>
                </a:cubicBezTo>
                <a:cubicBezTo>
                  <a:pt x="897929" y="46336"/>
                  <a:pt x="887563" y="35964"/>
                  <a:pt x="887563" y="23170"/>
                </a:cubicBezTo>
                <a:cubicBezTo>
                  <a:pt x="887563" y="10376"/>
                  <a:pt x="897929" y="4"/>
                  <a:pt x="910730" y="4"/>
                </a:cubicBezTo>
                <a:close/>
                <a:moveTo>
                  <a:pt x="733632" y="4"/>
                </a:moveTo>
                <a:cubicBezTo>
                  <a:pt x="746426" y="4"/>
                  <a:pt x="756798" y="10376"/>
                  <a:pt x="756798" y="23170"/>
                </a:cubicBezTo>
                <a:cubicBezTo>
                  <a:pt x="756798" y="35964"/>
                  <a:pt x="746426" y="46336"/>
                  <a:pt x="733632" y="46336"/>
                </a:cubicBezTo>
                <a:cubicBezTo>
                  <a:pt x="720838" y="46336"/>
                  <a:pt x="710465" y="35964"/>
                  <a:pt x="710465" y="23170"/>
                </a:cubicBezTo>
                <a:cubicBezTo>
                  <a:pt x="710465" y="10376"/>
                  <a:pt x="720838" y="4"/>
                  <a:pt x="733632" y="4"/>
                </a:cubicBezTo>
                <a:close/>
                <a:moveTo>
                  <a:pt x="556529" y="4"/>
                </a:moveTo>
                <a:cubicBezTo>
                  <a:pt x="569323" y="4"/>
                  <a:pt x="579696" y="10376"/>
                  <a:pt x="579696" y="23170"/>
                </a:cubicBezTo>
                <a:cubicBezTo>
                  <a:pt x="579696" y="35964"/>
                  <a:pt x="569323" y="46336"/>
                  <a:pt x="556529" y="46336"/>
                </a:cubicBezTo>
                <a:cubicBezTo>
                  <a:pt x="543735" y="46336"/>
                  <a:pt x="533364" y="35964"/>
                  <a:pt x="533364" y="23170"/>
                </a:cubicBezTo>
                <a:cubicBezTo>
                  <a:pt x="533364" y="10376"/>
                  <a:pt x="543735" y="4"/>
                  <a:pt x="556529" y="4"/>
                </a:cubicBezTo>
                <a:close/>
                <a:moveTo>
                  <a:pt x="379432" y="4"/>
                </a:moveTo>
                <a:cubicBezTo>
                  <a:pt x="392227" y="4"/>
                  <a:pt x="402597" y="10376"/>
                  <a:pt x="402597" y="23170"/>
                </a:cubicBezTo>
                <a:cubicBezTo>
                  <a:pt x="402597" y="35964"/>
                  <a:pt x="392227" y="46336"/>
                  <a:pt x="379432" y="46336"/>
                </a:cubicBezTo>
                <a:cubicBezTo>
                  <a:pt x="366638" y="46336"/>
                  <a:pt x="356265" y="35964"/>
                  <a:pt x="356265" y="23170"/>
                </a:cubicBezTo>
                <a:cubicBezTo>
                  <a:pt x="356265" y="10376"/>
                  <a:pt x="366638" y="4"/>
                  <a:pt x="379432" y="4"/>
                </a:cubicBezTo>
                <a:close/>
                <a:moveTo>
                  <a:pt x="202330" y="4"/>
                </a:moveTo>
                <a:cubicBezTo>
                  <a:pt x="215124" y="4"/>
                  <a:pt x="225496" y="10376"/>
                  <a:pt x="225496" y="23170"/>
                </a:cubicBezTo>
                <a:cubicBezTo>
                  <a:pt x="225496" y="35964"/>
                  <a:pt x="215124" y="46336"/>
                  <a:pt x="202330" y="46336"/>
                </a:cubicBezTo>
                <a:cubicBezTo>
                  <a:pt x="189536" y="46336"/>
                  <a:pt x="179164" y="35964"/>
                  <a:pt x="179164" y="23170"/>
                </a:cubicBezTo>
                <a:cubicBezTo>
                  <a:pt x="179164" y="10376"/>
                  <a:pt x="189536" y="4"/>
                  <a:pt x="202330" y="4"/>
                </a:cubicBezTo>
                <a:close/>
                <a:moveTo>
                  <a:pt x="25232" y="4"/>
                </a:moveTo>
                <a:cubicBezTo>
                  <a:pt x="38026" y="4"/>
                  <a:pt x="48398" y="10376"/>
                  <a:pt x="48398" y="23170"/>
                </a:cubicBezTo>
                <a:cubicBezTo>
                  <a:pt x="48398" y="35964"/>
                  <a:pt x="38026" y="46336"/>
                  <a:pt x="25232" y="46336"/>
                </a:cubicBezTo>
                <a:cubicBezTo>
                  <a:pt x="12438" y="46336"/>
                  <a:pt x="2066" y="35964"/>
                  <a:pt x="2066" y="23170"/>
                </a:cubicBezTo>
                <a:cubicBezTo>
                  <a:pt x="2066" y="10376"/>
                  <a:pt x="12438" y="4"/>
                  <a:pt x="25232" y="4"/>
                </a:cubicBezTo>
                <a:close/>
                <a:moveTo>
                  <a:pt x="1793613" y="0"/>
                </a:moveTo>
                <a:cubicBezTo>
                  <a:pt x="1806407" y="0"/>
                  <a:pt x="1816779" y="10371"/>
                  <a:pt x="1816779" y="23165"/>
                </a:cubicBezTo>
                <a:cubicBezTo>
                  <a:pt x="1816779" y="35959"/>
                  <a:pt x="1806407" y="46331"/>
                  <a:pt x="1793613" y="46331"/>
                </a:cubicBezTo>
                <a:cubicBezTo>
                  <a:pt x="1780819" y="46331"/>
                  <a:pt x="1770447" y="35959"/>
                  <a:pt x="1770447" y="23165"/>
                </a:cubicBezTo>
                <a:cubicBezTo>
                  <a:pt x="1770447" y="10371"/>
                  <a:pt x="1780819" y="0"/>
                  <a:pt x="179361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8"/>
          <p:cNvSpPr/>
          <p:nvPr/>
        </p:nvSpPr>
        <p:spPr>
          <a:xfrm rot="-2662362" flipH="1">
            <a:off x="11402702" y="274889"/>
            <a:ext cx="1015746" cy="500011"/>
          </a:xfrm>
          <a:custGeom>
            <a:avLst/>
            <a:gdLst/>
            <a:ahLst/>
            <a:cxnLst/>
            <a:rect l="l" t="t" r="r" b="b"/>
            <a:pathLst>
              <a:path w="1048464" h="541820" extrusionOk="0">
                <a:moveTo>
                  <a:pt x="1048464" y="5694"/>
                </a:moveTo>
                <a:cubicBezTo>
                  <a:pt x="1048464" y="196064"/>
                  <a:pt x="949752" y="372157"/>
                  <a:pt x="789116" y="468347"/>
                </a:cubicBezTo>
                <a:cubicBezTo>
                  <a:pt x="623738" y="567377"/>
                  <a:pt x="418701" y="566225"/>
                  <a:pt x="254396" y="465344"/>
                </a:cubicBezTo>
                <a:cubicBezTo>
                  <a:pt x="94860" y="367391"/>
                  <a:pt x="-1947" y="190290"/>
                  <a:pt x="30" y="0"/>
                </a:cubicBez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p8"/>
          <p:cNvSpPr/>
          <p:nvPr/>
        </p:nvSpPr>
        <p:spPr>
          <a:xfrm rot="-5400000" flipH="1">
            <a:off x="876600" y="1915400"/>
            <a:ext cx="1124100" cy="152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Google Shape;189;p8"/>
          <p:cNvSpPr txBox="1"/>
          <p:nvPr/>
        </p:nvSpPr>
        <p:spPr>
          <a:xfrm rot="5400000" flipH="1">
            <a:off x="-677650" y="4900525"/>
            <a:ext cx="15798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3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SLIDESMANIA.COM</a:t>
            </a:r>
            <a:endParaRPr sz="1200">
              <a:solidFill>
                <a:schemeClr val="accent3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9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7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192" name="Google Shape;192;p9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193" name="Google Shape;193;p9"/>
          <p:cNvSpPr txBox="1">
            <a:spLocks noGrp="1"/>
          </p:cNvSpPr>
          <p:nvPr>
            <p:ph type="sldNum" idx="12"/>
          </p:nvPr>
        </p:nvSpPr>
        <p:spPr>
          <a:xfrm>
            <a:off x="113728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4" name="Google Shape;194;p9"/>
          <p:cNvSpPr/>
          <p:nvPr/>
        </p:nvSpPr>
        <p:spPr>
          <a:xfrm>
            <a:off x="11704321" y="4798194"/>
            <a:ext cx="303300" cy="1039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9"/>
          <p:cNvSpPr/>
          <p:nvPr/>
        </p:nvSpPr>
        <p:spPr>
          <a:xfrm>
            <a:off x="10424009" y="239873"/>
            <a:ext cx="686700" cy="686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p9"/>
          <p:cNvSpPr/>
          <p:nvPr/>
        </p:nvSpPr>
        <p:spPr>
          <a:xfrm>
            <a:off x="10737154" y="1021068"/>
            <a:ext cx="226500" cy="226500"/>
          </a:xfrm>
          <a:prstGeom prst="ellipse">
            <a:avLst/>
          </a:pr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Google Shape;197;p9"/>
          <p:cNvSpPr/>
          <p:nvPr/>
        </p:nvSpPr>
        <p:spPr>
          <a:xfrm rot="5400000">
            <a:off x="11338777" y="338506"/>
            <a:ext cx="918000" cy="805800"/>
          </a:xfrm>
          <a:prstGeom prst="triangle">
            <a:avLst>
              <a:gd name="adj" fmla="val 50000"/>
            </a:avLst>
          </a:pr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p9"/>
          <p:cNvSpPr/>
          <p:nvPr/>
        </p:nvSpPr>
        <p:spPr>
          <a:xfrm>
            <a:off x="11647468" y="46525"/>
            <a:ext cx="370200" cy="319200"/>
          </a:xfrm>
          <a:prstGeom prst="triangle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Google Shape;199;p9"/>
          <p:cNvSpPr/>
          <p:nvPr/>
        </p:nvSpPr>
        <p:spPr>
          <a:xfrm>
            <a:off x="1422901" y="6339124"/>
            <a:ext cx="403200" cy="403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Google Shape;200;p9"/>
          <p:cNvSpPr/>
          <p:nvPr/>
        </p:nvSpPr>
        <p:spPr>
          <a:xfrm rot="5400000">
            <a:off x="11034391" y="5592731"/>
            <a:ext cx="386700" cy="733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p9"/>
          <p:cNvSpPr/>
          <p:nvPr/>
        </p:nvSpPr>
        <p:spPr>
          <a:xfrm>
            <a:off x="11082694" y="6252492"/>
            <a:ext cx="290100" cy="403200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9"/>
          <p:cNvSpPr/>
          <p:nvPr/>
        </p:nvSpPr>
        <p:spPr>
          <a:xfrm rot="-9778265">
            <a:off x="636571" y="44362"/>
            <a:ext cx="1047195" cy="483797"/>
          </a:xfrm>
          <a:custGeom>
            <a:avLst/>
            <a:gdLst/>
            <a:ahLst/>
            <a:cxnLst/>
            <a:rect l="l" t="t" r="r" b="b"/>
            <a:pathLst>
              <a:path w="1048464" h="484383" extrusionOk="0">
                <a:moveTo>
                  <a:pt x="396123" y="469877"/>
                </a:moveTo>
                <a:cubicBezTo>
                  <a:pt x="354981" y="460412"/>
                  <a:pt x="314811" y="446314"/>
                  <a:pt x="276559" y="427591"/>
                </a:cubicBezTo>
                <a:cubicBezTo>
                  <a:pt x="104300" y="343274"/>
                  <a:pt x="-2288" y="178455"/>
                  <a:pt x="37" y="0"/>
                </a:cubicBezTo>
                <a:lnTo>
                  <a:pt x="136794" y="1485"/>
                </a:lnTo>
                <a:lnTo>
                  <a:pt x="139812" y="51937"/>
                </a:lnTo>
                <a:cubicBezTo>
                  <a:pt x="152403" y="100355"/>
                  <a:pt x="191891" y="138404"/>
                  <a:pt x="242909" y="145186"/>
                </a:cubicBezTo>
                <a:cubicBezTo>
                  <a:pt x="310932" y="154230"/>
                  <a:pt x="373693" y="104265"/>
                  <a:pt x="383090" y="33586"/>
                </a:cubicBezTo>
                <a:lnTo>
                  <a:pt x="381329" y="4141"/>
                </a:lnTo>
                <a:lnTo>
                  <a:pt x="524232" y="5693"/>
                </a:lnTo>
                <a:lnTo>
                  <a:pt x="1048464" y="5693"/>
                </a:lnTo>
                <a:cubicBezTo>
                  <a:pt x="1048464" y="183896"/>
                  <a:pt x="940057" y="347347"/>
                  <a:pt x="767109" y="429909"/>
                </a:cubicBezTo>
                <a:cubicBezTo>
                  <a:pt x="651721" y="484993"/>
                  <a:pt x="519548" y="498275"/>
                  <a:pt x="396123" y="46987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p9"/>
          <p:cNvSpPr/>
          <p:nvPr/>
        </p:nvSpPr>
        <p:spPr>
          <a:xfrm rot="4051234">
            <a:off x="9743537" y="542365"/>
            <a:ext cx="822643" cy="425122"/>
          </a:xfrm>
          <a:custGeom>
            <a:avLst/>
            <a:gdLst/>
            <a:ahLst/>
            <a:cxnLst/>
            <a:rect l="l" t="t" r="r" b="b"/>
            <a:pathLst>
              <a:path w="1048464" h="541820" extrusionOk="0">
                <a:moveTo>
                  <a:pt x="1048464" y="5694"/>
                </a:moveTo>
                <a:cubicBezTo>
                  <a:pt x="1048464" y="196064"/>
                  <a:pt x="949752" y="372157"/>
                  <a:pt x="789116" y="468347"/>
                </a:cubicBezTo>
                <a:cubicBezTo>
                  <a:pt x="623738" y="567377"/>
                  <a:pt x="418701" y="566225"/>
                  <a:pt x="254396" y="465344"/>
                </a:cubicBezTo>
                <a:cubicBezTo>
                  <a:pt x="94860" y="367391"/>
                  <a:pt x="-1947" y="190290"/>
                  <a:pt x="30" y="0"/>
                </a:cubicBez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p9"/>
          <p:cNvSpPr/>
          <p:nvPr/>
        </p:nvSpPr>
        <p:spPr>
          <a:xfrm rot="10800000">
            <a:off x="11396942" y="1426124"/>
            <a:ext cx="683400" cy="683400"/>
          </a:xfrm>
          <a:prstGeom prst="corner">
            <a:avLst>
              <a:gd name="adj1" fmla="val 50000"/>
              <a:gd name="adj2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9"/>
          <p:cNvSpPr/>
          <p:nvPr/>
        </p:nvSpPr>
        <p:spPr>
          <a:xfrm>
            <a:off x="196483" y="5877050"/>
            <a:ext cx="1114574" cy="775147"/>
          </a:xfrm>
          <a:custGeom>
            <a:avLst/>
            <a:gdLst/>
            <a:ahLst/>
            <a:cxnLst/>
            <a:rect l="l" t="t" r="r" b="b"/>
            <a:pathLst>
              <a:path w="1114574" h="775147" extrusionOk="0">
                <a:moveTo>
                  <a:pt x="562715" y="728814"/>
                </a:moveTo>
                <a:cubicBezTo>
                  <a:pt x="575508" y="728814"/>
                  <a:pt x="585880" y="739186"/>
                  <a:pt x="585880" y="751981"/>
                </a:cubicBezTo>
                <a:cubicBezTo>
                  <a:pt x="585880" y="764775"/>
                  <a:pt x="575508" y="775147"/>
                  <a:pt x="562715" y="775147"/>
                </a:cubicBezTo>
                <a:cubicBezTo>
                  <a:pt x="549922" y="775147"/>
                  <a:pt x="539550" y="764775"/>
                  <a:pt x="539550" y="751981"/>
                </a:cubicBezTo>
                <a:cubicBezTo>
                  <a:pt x="539550" y="739186"/>
                  <a:pt x="549922" y="728814"/>
                  <a:pt x="562715" y="728814"/>
                </a:cubicBezTo>
                <a:close/>
                <a:moveTo>
                  <a:pt x="385617" y="728814"/>
                </a:moveTo>
                <a:cubicBezTo>
                  <a:pt x="398412" y="728814"/>
                  <a:pt x="408783" y="739186"/>
                  <a:pt x="408783" y="751981"/>
                </a:cubicBezTo>
                <a:cubicBezTo>
                  <a:pt x="408783" y="764775"/>
                  <a:pt x="398412" y="775147"/>
                  <a:pt x="385617" y="775147"/>
                </a:cubicBezTo>
                <a:cubicBezTo>
                  <a:pt x="372822" y="775147"/>
                  <a:pt x="362450" y="764775"/>
                  <a:pt x="362450" y="751981"/>
                </a:cubicBezTo>
                <a:cubicBezTo>
                  <a:pt x="362450" y="739186"/>
                  <a:pt x="372822" y="728814"/>
                  <a:pt x="385617" y="728814"/>
                </a:cubicBezTo>
                <a:close/>
                <a:moveTo>
                  <a:pt x="208527" y="728814"/>
                </a:moveTo>
                <a:cubicBezTo>
                  <a:pt x="221322" y="728814"/>
                  <a:pt x="231693" y="739186"/>
                  <a:pt x="231693" y="751981"/>
                </a:cubicBezTo>
                <a:cubicBezTo>
                  <a:pt x="231693" y="764775"/>
                  <a:pt x="221322" y="775147"/>
                  <a:pt x="208527" y="775147"/>
                </a:cubicBezTo>
                <a:cubicBezTo>
                  <a:pt x="195729" y="775147"/>
                  <a:pt x="185355" y="764775"/>
                  <a:pt x="185355" y="751981"/>
                </a:cubicBezTo>
                <a:cubicBezTo>
                  <a:pt x="185355" y="739186"/>
                  <a:pt x="195729" y="728814"/>
                  <a:pt x="208527" y="728814"/>
                </a:cubicBezTo>
                <a:close/>
                <a:moveTo>
                  <a:pt x="31424" y="728814"/>
                </a:moveTo>
                <a:cubicBezTo>
                  <a:pt x="44214" y="728814"/>
                  <a:pt x="54587" y="739186"/>
                  <a:pt x="54587" y="751981"/>
                </a:cubicBezTo>
                <a:cubicBezTo>
                  <a:pt x="54587" y="764775"/>
                  <a:pt x="44214" y="775147"/>
                  <a:pt x="31424" y="775147"/>
                </a:cubicBezTo>
                <a:cubicBezTo>
                  <a:pt x="18625" y="775147"/>
                  <a:pt x="8256" y="764775"/>
                  <a:pt x="8256" y="751981"/>
                </a:cubicBezTo>
                <a:cubicBezTo>
                  <a:pt x="8256" y="739186"/>
                  <a:pt x="18625" y="728814"/>
                  <a:pt x="31424" y="728814"/>
                </a:cubicBezTo>
                <a:close/>
                <a:moveTo>
                  <a:pt x="739805" y="728813"/>
                </a:moveTo>
                <a:cubicBezTo>
                  <a:pt x="752603" y="728813"/>
                  <a:pt x="762977" y="739186"/>
                  <a:pt x="762977" y="751981"/>
                </a:cubicBezTo>
                <a:cubicBezTo>
                  <a:pt x="762977" y="764775"/>
                  <a:pt x="752603" y="775147"/>
                  <a:pt x="739805" y="775147"/>
                </a:cubicBezTo>
                <a:cubicBezTo>
                  <a:pt x="727009" y="775147"/>
                  <a:pt x="716633" y="764775"/>
                  <a:pt x="716633" y="751981"/>
                </a:cubicBezTo>
                <a:cubicBezTo>
                  <a:pt x="716633" y="739186"/>
                  <a:pt x="727009" y="728813"/>
                  <a:pt x="739805" y="728813"/>
                </a:cubicBezTo>
                <a:close/>
                <a:moveTo>
                  <a:pt x="1091408" y="728809"/>
                </a:moveTo>
                <a:cubicBezTo>
                  <a:pt x="1104202" y="728809"/>
                  <a:pt x="1114574" y="739181"/>
                  <a:pt x="1114574" y="751975"/>
                </a:cubicBezTo>
                <a:cubicBezTo>
                  <a:pt x="1114574" y="764769"/>
                  <a:pt x="1104202" y="775142"/>
                  <a:pt x="1091408" y="775142"/>
                </a:cubicBezTo>
                <a:cubicBezTo>
                  <a:pt x="1078614" y="775142"/>
                  <a:pt x="1068242" y="764769"/>
                  <a:pt x="1068242" y="751975"/>
                </a:cubicBezTo>
                <a:cubicBezTo>
                  <a:pt x="1068242" y="739181"/>
                  <a:pt x="1078614" y="728809"/>
                  <a:pt x="1091408" y="728809"/>
                </a:cubicBezTo>
                <a:close/>
                <a:moveTo>
                  <a:pt x="914309" y="728809"/>
                </a:moveTo>
                <a:cubicBezTo>
                  <a:pt x="927103" y="728809"/>
                  <a:pt x="937475" y="739181"/>
                  <a:pt x="937475" y="751975"/>
                </a:cubicBezTo>
                <a:cubicBezTo>
                  <a:pt x="937475" y="764769"/>
                  <a:pt x="927103" y="775142"/>
                  <a:pt x="914309" y="775142"/>
                </a:cubicBezTo>
                <a:cubicBezTo>
                  <a:pt x="901515" y="775142"/>
                  <a:pt x="891143" y="764769"/>
                  <a:pt x="891143" y="751975"/>
                </a:cubicBezTo>
                <a:cubicBezTo>
                  <a:pt x="891143" y="739181"/>
                  <a:pt x="901515" y="728809"/>
                  <a:pt x="914309" y="728809"/>
                </a:cubicBezTo>
                <a:close/>
                <a:moveTo>
                  <a:pt x="731544" y="534742"/>
                </a:moveTo>
                <a:cubicBezTo>
                  <a:pt x="744345" y="534742"/>
                  <a:pt x="754719" y="545113"/>
                  <a:pt x="754719" y="557907"/>
                </a:cubicBezTo>
                <a:cubicBezTo>
                  <a:pt x="754719" y="570701"/>
                  <a:pt x="744345" y="581073"/>
                  <a:pt x="731544" y="581073"/>
                </a:cubicBezTo>
                <a:cubicBezTo>
                  <a:pt x="718748" y="581073"/>
                  <a:pt x="708374" y="570701"/>
                  <a:pt x="708374" y="557907"/>
                </a:cubicBezTo>
                <a:cubicBezTo>
                  <a:pt x="708374" y="545113"/>
                  <a:pt x="718748" y="534742"/>
                  <a:pt x="731544" y="534742"/>
                </a:cubicBezTo>
                <a:close/>
                <a:moveTo>
                  <a:pt x="554460" y="534742"/>
                </a:moveTo>
                <a:cubicBezTo>
                  <a:pt x="567253" y="534742"/>
                  <a:pt x="577624" y="545114"/>
                  <a:pt x="577624" y="557907"/>
                </a:cubicBezTo>
                <a:cubicBezTo>
                  <a:pt x="577624" y="570701"/>
                  <a:pt x="567253" y="581073"/>
                  <a:pt x="554460" y="581073"/>
                </a:cubicBezTo>
                <a:cubicBezTo>
                  <a:pt x="541665" y="581073"/>
                  <a:pt x="531294" y="570701"/>
                  <a:pt x="531294" y="557907"/>
                </a:cubicBezTo>
                <a:cubicBezTo>
                  <a:pt x="531294" y="545114"/>
                  <a:pt x="541665" y="534742"/>
                  <a:pt x="554460" y="534742"/>
                </a:cubicBezTo>
                <a:close/>
                <a:moveTo>
                  <a:pt x="377361" y="534742"/>
                </a:moveTo>
                <a:cubicBezTo>
                  <a:pt x="390154" y="534742"/>
                  <a:pt x="400527" y="545114"/>
                  <a:pt x="400527" y="557907"/>
                </a:cubicBezTo>
                <a:cubicBezTo>
                  <a:pt x="400527" y="570701"/>
                  <a:pt x="390154" y="581073"/>
                  <a:pt x="377361" y="581073"/>
                </a:cubicBezTo>
                <a:cubicBezTo>
                  <a:pt x="364566" y="581073"/>
                  <a:pt x="354196" y="570701"/>
                  <a:pt x="354196" y="557907"/>
                </a:cubicBezTo>
                <a:cubicBezTo>
                  <a:pt x="354196" y="545114"/>
                  <a:pt x="364566" y="534742"/>
                  <a:pt x="377361" y="534742"/>
                </a:cubicBezTo>
                <a:close/>
                <a:moveTo>
                  <a:pt x="200268" y="534742"/>
                </a:moveTo>
                <a:cubicBezTo>
                  <a:pt x="213065" y="534742"/>
                  <a:pt x="223437" y="545114"/>
                  <a:pt x="223437" y="557907"/>
                </a:cubicBezTo>
                <a:cubicBezTo>
                  <a:pt x="223437" y="570701"/>
                  <a:pt x="213065" y="581073"/>
                  <a:pt x="200268" y="581073"/>
                </a:cubicBezTo>
                <a:cubicBezTo>
                  <a:pt x="187472" y="581073"/>
                  <a:pt x="177095" y="570701"/>
                  <a:pt x="177095" y="557907"/>
                </a:cubicBezTo>
                <a:cubicBezTo>
                  <a:pt x="177095" y="545114"/>
                  <a:pt x="187472" y="534742"/>
                  <a:pt x="200268" y="534742"/>
                </a:cubicBezTo>
                <a:close/>
                <a:moveTo>
                  <a:pt x="23166" y="534742"/>
                </a:moveTo>
                <a:cubicBezTo>
                  <a:pt x="35960" y="534742"/>
                  <a:pt x="46330" y="545114"/>
                  <a:pt x="46330" y="557907"/>
                </a:cubicBezTo>
                <a:cubicBezTo>
                  <a:pt x="46330" y="570701"/>
                  <a:pt x="35960" y="581073"/>
                  <a:pt x="23166" y="581073"/>
                </a:cubicBezTo>
                <a:cubicBezTo>
                  <a:pt x="10370" y="581073"/>
                  <a:pt x="0" y="570701"/>
                  <a:pt x="0" y="557907"/>
                </a:cubicBezTo>
                <a:cubicBezTo>
                  <a:pt x="0" y="545114"/>
                  <a:pt x="10370" y="534742"/>
                  <a:pt x="23166" y="534742"/>
                </a:cubicBezTo>
                <a:close/>
                <a:moveTo>
                  <a:pt x="1083151" y="534737"/>
                </a:moveTo>
                <a:cubicBezTo>
                  <a:pt x="1095945" y="534737"/>
                  <a:pt x="1106317" y="545109"/>
                  <a:pt x="1106317" y="557902"/>
                </a:cubicBezTo>
                <a:cubicBezTo>
                  <a:pt x="1106317" y="570696"/>
                  <a:pt x="1095945" y="581068"/>
                  <a:pt x="1083151" y="581068"/>
                </a:cubicBezTo>
                <a:cubicBezTo>
                  <a:pt x="1070357" y="581068"/>
                  <a:pt x="1059985" y="570696"/>
                  <a:pt x="1059985" y="557902"/>
                </a:cubicBezTo>
                <a:cubicBezTo>
                  <a:pt x="1059985" y="545109"/>
                  <a:pt x="1070357" y="534737"/>
                  <a:pt x="1083151" y="534737"/>
                </a:cubicBezTo>
                <a:close/>
                <a:moveTo>
                  <a:pt x="906052" y="534737"/>
                </a:moveTo>
                <a:cubicBezTo>
                  <a:pt x="918846" y="534737"/>
                  <a:pt x="929218" y="545109"/>
                  <a:pt x="929218" y="557903"/>
                </a:cubicBezTo>
                <a:cubicBezTo>
                  <a:pt x="929218" y="570696"/>
                  <a:pt x="918846" y="581068"/>
                  <a:pt x="906052" y="581068"/>
                </a:cubicBezTo>
                <a:cubicBezTo>
                  <a:pt x="893258" y="581068"/>
                  <a:pt x="882886" y="570696"/>
                  <a:pt x="882886" y="557903"/>
                </a:cubicBezTo>
                <a:cubicBezTo>
                  <a:pt x="882886" y="545109"/>
                  <a:pt x="893258" y="534737"/>
                  <a:pt x="906052" y="534737"/>
                </a:cubicBezTo>
                <a:close/>
                <a:moveTo>
                  <a:pt x="733610" y="363379"/>
                </a:moveTo>
                <a:cubicBezTo>
                  <a:pt x="746408" y="363379"/>
                  <a:pt x="756783" y="373750"/>
                  <a:pt x="756783" y="386544"/>
                </a:cubicBezTo>
                <a:cubicBezTo>
                  <a:pt x="756783" y="399338"/>
                  <a:pt x="746408" y="409710"/>
                  <a:pt x="733610" y="409710"/>
                </a:cubicBezTo>
                <a:cubicBezTo>
                  <a:pt x="720813" y="409710"/>
                  <a:pt x="710439" y="399338"/>
                  <a:pt x="710439" y="386544"/>
                </a:cubicBezTo>
                <a:cubicBezTo>
                  <a:pt x="710439" y="373750"/>
                  <a:pt x="720813" y="363379"/>
                  <a:pt x="733610" y="363379"/>
                </a:cubicBezTo>
                <a:close/>
                <a:moveTo>
                  <a:pt x="556523" y="363379"/>
                </a:moveTo>
                <a:cubicBezTo>
                  <a:pt x="569317" y="363379"/>
                  <a:pt x="579689" y="373750"/>
                  <a:pt x="579689" y="386544"/>
                </a:cubicBezTo>
                <a:cubicBezTo>
                  <a:pt x="579689" y="399338"/>
                  <a:pt x="569317" y="409710"/>
                  <a:pt x="556523" y="409710"/>
                </a:cubicBezTo>
                <a:cubicBezTo>
                  <a:pt x="543730" y="409710"/>
                  <a:pt x="533358" y="399338"/>
                  <a:pt x="533358" y="386544"/>
                </a:cubicBezTo>
                <a:cubicBezTo>
                  <a:pt x="533358" y="373750"/>
                  <a:pt x="543730" y="363379"/>
                  <a:pt x="556523" y="363379"/>
                </a:cubicBezTo>
                <a:close/>
                <a:moveTo>
                  <a:pt x="379424" y="363379"/>
                </a:moveTo>
                <a:cubicBezTo>
                  <a:pt x="392219" y="363379"/>
                  <a:pt x="402590" y="373750"/>
                  <a:pt x="402590" y="386544"/>
                </a:cubicBezTo>
                <a:cubicBezTo>
                  <a:pt x="402590" y="399338"/>
                  <a:pt x="392219" y="409710"/>
                  <a:pt x="379424" y="409710"/>
                </a:cubicBezTo>
                <a:cubicBezTo>
                  <a:pt x="366630" y="409710"/>
                  <a:pt x="356258" y="399338"/>
                  <a:pt x="356258" y="386544"/>
                </a:cubicBezTo>
                <a:cubicBezTo>
                  <a:pt x="356258" y="373750"/>
                  <a:pt x="366630" y="363379"/>
                  <a:pt x="379424" y="363379"/>
                </a:cubicBezTo>
                <a:close/>
                <a:moveTo>
                  <a:pt x="202333" y="363379"/>
                </a:moveTo>
                <a:cubicBezTo>
                  <a:pt x="215130" y="363379"/>
                  <a:pt x="225502" y="373750"/>
                  <a:pt x="225502" y="386544"/>
                </a:cubicBezTo>
                <a:cubicBezTo>
                  <a:pt x="225502" y="399338"/>
                  <a:pt x="215130" y="409710"/>
                  <a:pt x="202333" y="409710"/>
                </a:cubicBezTo>
                <a:cubicBezTo>
                  <a:pt x="189536" y="409710"/>
                  <a:pt x="179163" y="399338"/>
                  <a:pt x="179163" y="386544"/>
                </a:cubicBezTo>
                <a:cubicBezTo>
                  <a:pt x="179163" y="373750"/>
                  <a:pt x="189536" y="363379"/>
                  <a:pt x="202333" y="363379"/>
                </a:cubicBezTo>
                <a:close/>
                <a:moveTo>
                  <a:pt x="25233" y="363379"/>
                </a:moveTo>
                <a:cubicBezTo>
                  <a:pt x="38024" y="363379"/>
                  <a:pt x="48396" y="373750"/>
                  <a:pt x="48396" y="386544"/>
                </a:cubicBezTo>
                <a:cubicBezTo>
                  <a:pt x="48396" y="399338"/>
                  <a:pt x="38024" y="409710"/>
                  <a:pt x="25233" y="409710"/>
                </a:cubicBezTo>
                <a:cubicBezTo>
                  <a:pt x="12434" y="409710"/>
                  <a:pt x="2067" y="399338"/>
                  <a:pt x="2067" y="386544"/>
                </a:cubicBezTo>
                <a:cubicBezTo>
                  <a:pt x="2067" y="373750"/>
                  <a:pt x="12434" y="363379"/>
                  <a:pt x="25233" y="363379"/>
                </a:cubicBezTo>
                <a:close/>
                <a:moveTo>
                  <a:pt x="1085215" y="363373"/>
                </a:moveTo>
                <a:cubicBezTo>
                  <a:pt x="1098009" y="363373"/>
                  <a:pt x="1108381" y="373745"/>
                  <a:pt x="1108381" y="386539"/>
                </a:cubicBezTo>
                <a:cubicBezTo>
                  <a:pt x="1108381" y="399334"/>
                  <a:pt x="1098009" y="409705"/>
                  <a:pt x="1085215" y="409705"/>
                </a:cubicBezTo>
                <a:cubicBezTo>
                  <a:pt x="1072421" y="409705"/>
                  <a:pt x="1062049" y="399334"/>
                  <a:pt x="1062049" y="386539"/>
                </a:cubicBezTo>
                <a:cubicBezTo>
                  <a:pt x="1062049" y="373745"/>
                  <a:pt x="1072421" y="363373"/>
                  <a:pt x="1085215" y="363373"/>
                </a:cubicBezTo>
                <a:close/>
                <a:moveTo>
                  <a:pt x="908116" y="363373"/>
                </a:moveTo>
                <a:cubicBezTo>
                  <a:pt x="920910" y="363373"/>
                  <a:pt x="931282" y="373745"/>
                  <a:pt x="931282" y="386539"/>
                </a:cubicBezTo>
                <a:cubicBezTo>
                  <a:pt x="931282" y="399334"/>
                  <a:pt x="920910" y="409705"/>
                  <a:pt x="908116" y="409705"/>
                </a:cubicBezTo>
                <a:cubicBezTo>
                  <a:pt x="895322" y="409705"/>
                  <a:pt x="884950" y="399334"/>
                  <a:pt x="884950" y="386539"/>
                </a:cubicBezTo>
                <a:cubicBezTo>
                  <a:pt x="884950" y="373745"/>
                  <a:pt x="895322" y="363373"/>
                  <a:pt x="908116" y="363373"/>
                </a:cubicBezTo>
                <a:close/>
                <a:moveTo>
                  <a:pt x="733610" y="171367"/>
                </a:moveTo>
                <a:cubicBezTo>
                  <a:pt x="746410" y="171367"/>
                  <a:pt x="756784" y="181739"/>
                  <a:pt x="756784" y="194532"/>
                </a:cubicBezTo>
                <a:cubicBezTo>
                  <a:pt x="756784" y="207326"/>
                  <a:pt x="746410" y="217698"/>
                  <a:pt x="733610" y="217698"/>
                </a:cubicBezTo>
                <a:cubicBezTo>
                  <a:pt x="720813" y="217698"/>
                  <a:pt x="710439" y="207326"/>
                  <a:pt x="710439" y="194532"/>
                </a:cubicBezTo>
                <a:cubicBezTo>
                  <a:pt x="710439" y="181739"/>
                  <a:pt x="720813" y="171367"/>
                  <a:pt x="733610" y="171367"/>
                </a:cubicBezTo>
                <a:close/>
                <a:moveTo>
                  <a:pt x="556524" y="171367"/>
                </a:moveTo>
                <a:cubicBezTo>
                  <a:pt x="569319" y="171367"/>
                  <a:pt x="579689" y="181739"/>
                  <a:pt x="579689" y="194533"/>
                </a:cubicBezTo>
                <a:cubicBezTo>
                  <a:pt x="579689" y="207327"/>
                  <a:pt x="569319" y="217698"/>
                  <a:pt x="556524" y="217698"/>
                </a:cubicBezTo>
                <a:cubicBezTo>
                  <a:pt x="543730" y="217698"/>
                  <a:pt x="533359" y="207327"/>
                  <a:pt x="533359" y="194533"/>
                </a:cubicBezTo>
                <a:cubicBezTo>
                  <a:pt x="533359" y="181739"/>
                  <a:pt x="543730" y="171367"/>
                  <a:pt x="556524" y="171367"/>
                </a:cubicBezTo>
                <a:close/>
                <a:moveTo>
                  <a:pt x="379425" y="171367"/>
                </a:moveTo>
                <a:cubicBezTo>
                  <a:pt x="392219" y="171367"/>
                  <a:pt x="402592" y="181739"/>
                  <a:pt x="402592" y="194533"/>
                </a:cubicBezTo>
                <a:cubicBezTo>
                  <a:pt x="402592" y="207327"/>
                  <a:pt x="392219" y="217698"/>
                  <a:pt x="379425" y="217698"/>
                </a:cubicBezTo>
                <a:cubicBezTo>
                  <a:pt x="366630" y="217698"/>
                  <a:pt x="356258" y="207327"/>
                  <a:pt x="356258" y="194533"/>
                </a:cubicBezTo>
                <a:cubicBezTo>
                  <a:pt x="356258" y="181739"/>
                  <a:pt x="366630" y="171367"/>
                  <a:pt x="379425" y="171367"/>
                </a:cubicBezTo>
                <a:close/>
                <a:moveTo>
                  <a:pt x="202334" y="171367"/>
                </a:moveTo>
                <a:cubicBezTo>
                  <a:pt x="215130" y="171367"/>
                  <a:pt x="225502" y="181739"/>
                  <a:pt x="225502" y="194533"/>
                </a:cubicBezTo>
                <a:cubicBezTo>
                  <a:pt x="225502" y="207327"/>
                  <a:pt x="215130" y="217699"/>
                  <a:pt x="202334" y="217699"/>
                </a:cubicBezTo>
                <a:cubicBezTo>
                  <a:pt x="189536" y="217699"/>
                  <a:pt x="179163" y="207327"/>
                  <a:pt x="179163" y="194533"/>
                </a:cubicBezTo>
                <a:cubicBezTo>
                  <a:pt x="179163" y="181739"/>
                  <a:pt x="189536" y="171367"/>
                  <a:pt x="202334" y="171367"/>
                </a:cubicBezTo>
                <a:close/>
                <a:moveTo>
                  <a:pt x="25233" y="171367"/>
                </a:moveTo>
                <a:cubicBezTo>
                  <a:pt x="38027" y="171367"/>
                  <a:pt x="48396" y="181739"/>
                  <a:pt x="48396" y="194533"/>
                </a:cubicBezTo>
                <a:cubicBezTo>
                  <a:pt x="48396" y="207327"/>
                  <a:pt x="38027" y="217699"/>
                  <a:pt x="25233" y="217699"/>
                </a:cubicBezTo>
                <a:cubicBezTo>
                  <a:pt x="12434" y="217699"/>
                  <a:pt x="2067" y="207327"/>
                  <a:pt x="2067" y="194533"/>
                </a:cubicBezTo>
                <a:cubicBezTo>
                  <a:pt x="2067" y="181739"/>
                  <a:pt x="12434" y="171367"/>
                  <a:pt x="25233" y="171367"/>
                </a:cubicBezTo>
                <a:close/>
                <a:moveTo>
                  <a:pt x="1085215" y="171362"/>
                </a:moveTo>
                <a:cubicBezTo>
                  <a:pt x="1098009" y="171362"/>
                  <a:pt x="1108381" y="181734"/>
                  <a:pt x="1108381" y="194528"/>
                </a:cubicBezTo>
                <a:cubicBezTo>
                  <a:pt x="1108381" y="207322"/>
                  <a:pt x="1098009" y="217694"/>
                  <a:pt x="1085215" y="217694"/>
                </a:cubicBezTo>
                <a:cubicBezTo>
                  <a:pt x="1072421" y="217694"/>
                  <a:pt x="1062049" y="207322"/>
                  <a:pt x="1062049" y="194528"/>
                </a:cubicBezTo>
                <a:cubicBezTo>
                  <a:pt x="1062049" y="181734"/>
                  <a:pt x="1072421" y="171362"/>
                  <a:pt x="1085215" y="171362"/>
                </a:cubicBezTo>
                <a:close/>
                <a:moveTo>
                  <a:pt x="908116" y="171362"/>
                </a:moveTo>
                <a:cubicBezTo>
                  <a:pt x="920910" y="171362"/>
                  <a:pt x="931282" y="181734"/>
                  <a:pt x="931282" y="194528"/>
                </a:cubicBezTo>
                <a:cubicBezTo>
                  <a:pt x="931282" y="207322"/>
                  <a:pt x="920910" y="217694"/>
                  <a:pt x="908116" y="217694"/>
                </a:cubicBezTo>
                <a:cubicBezTo>
                  <a:pt x="895322" y="217694"/>
                  <a:pt x="884950" y="207322"/>
                  <a:pt x="884950" y="194528"/>
                </a:cubicBezTo>
                <a:cubicBezTo>
                  <a:pt x="884950" y="181734"/>
                  <a:pt x="895322" y="171362"/>
                  <a:pt x="908116" y="171362"/>
                </a:cubicBezTo>
                <a:close/>
                <a:moveTo>
                  <a:pt x="735676" y="4"/>
                </a:moveTo>
                <a:cubicBezTo>
                  <a:pt x="748475" y="4"/>
                  <a:pt x="758849" y="10376"/>
                  <a:pt x="758849" y="23170"/>
                </a:cubicBezTo>
                <a:cubicBezTo>
                  <a:pt x="758849" y="35964"/>
                  <a:pt x="748475" y="46336"/>
                  <a:pt x="735676" y="46336"/>
                </a:cubicBezTo>
                <a:cubicBezTo>
                  <a:pt x="722879" y="46336"/>
                  <a:pt x="712504" y="35964"/>
                  <a:pt x="712504" y="23170"/>
                </a:cubicBezTo>
                <a:cubicBezTo>
                  <a:pt x="712504" y="10376"/>
                  <a:pt x="722879" y="4"/>
                  <a:pt x="735676" y="4"/>
                </a:cubicBezTo>
                <a:close/>
                <a:moveTo>
                  <a:pt x="558589" y="4"/>
                </a:moveTo>
                <a:cubicBezTo>
                  <a:pt x="571384" y="4"/>
                  <a:pt x="581753" y="10376"/>
                  <a:pt x="581753" y="23170"/>
                </a:cubicBezTo>
                <a:cubicBezTo>
                  <a:pt x="581753" y="35964"/>
                  <a:pt x="571384" y="46336"/>
                  <a:pt x="558589" y="46336"/>
                </a:cubicBezTo>
                <a:cubicBezTo>
                  <a:pt x="545797" y="46336"/>
                  <a:pt x="535424" y="35964"/>
                  <a:pt x="535424" y="23170"/>
                </a:cubicBezTo>
                <a:cubicBezTo>
                  <a:pt x="535424" y="10376"/>
                  <a:pt x="545797" y="4"/>
                  <a:pt x="558589" y="4"/>
                </a:cubicBezTo>
                <a:close/>
                <a:moveTo>
                  <a:pt x="381491" y="4"/>
                </a:moveTo>
                <a:cubicBezTo>
                  <a:pt x="394285" y="4"/>
                  <a:pt x="404657" y="10376"/>
                  <a:pt x="404657" y="23170"/>
                </a:cubicBezTo>
                <a:cubicBezTo>
                  <a:pt x="404657" y="35964"/>
                  <a:pt x="394285" y="46336"/>
                  <a:pt x="381491" y="46336"/>
                </a:cubicBezTo>
                <a:cubicBezTo>
                  <a:pt x="368695" y="46336"/>
                  <a:pt x="358325" y="35964"/>
                  <a:pt x="358325" y="23170"/>
                </a:cubicBezTo>
                <a:cubicBezTo>
                  <a:pt x="358325" y="10376"/>
                  <a:pt x="368695" y="4"/>
                  <a:pt x="381491" y="4"/>
                </a:cubicBezTo>
                <a:close/>
                <a:moveTo>
                  <a:pt x="204399" y="4"/>
                </a:moveTo>
                <a:cubicBezTo>
                  <a:pt x="217196" y="4"/>
                  <a:pt x="227567" y="10376"/>
                  <a:pt x="227567" y="23170"/>
                </a:cubicBezTo>
                <a:cubicBezTo>
                  <a:pt x="227567" y="35964"/>
                  <a:pt x="217196" y="46336"/>
                  <a:pt x="204399" y="46336"/>
                </a:cubicBezTo>
                <a:cubicBezTo>
                  <a:pt x="191602" y="46336"/>
                  <a:pt x="181229" y="35964"/>
                  <a:pt x="181229" y="23170"/>
                </a:cubicBezTo>
                <a:cubicBezTo>
                  <a:pt x="181229" y="10376"/>
                  <a:pt x="191602" y="4"/>
                  <a:pt x="204399" y="4"/>
                </a:cubicBezTo>
                <a:close/>
                <a:moveTo>
                  <a:pt x="27298" y="4"/>
                </a:moveTo>
                <a:cubicBezTo>
                  <a:pt x="40089" y="4"/>
                  <a:pt x="50461" y="10376"/>
                  <a:pt x="50461" y="23170"/>
                </a:cubicBezTo>
                <a:cubicBezTo>
                  <a:pt x="50461" y="35964"/>
                  <a:pt x="40089" y="46336"/>
                  <a:pt x="27298" y="46336"/>
                </a:cubicBezTo>
                <a:cubicBezTo>
                  <a:pt x="14497" y="46336"/>
                  <a:pt x="4131" y="35964"/>
                  <a:pt x="4131" y="23170"/>
                </a:cubicBezTo>
                <a:cubicBezTo>
                  <a:pt x="4131" y="10376"/>
                  <a:pt x="14497" y="4"/>
                  <a:pt x="27298" y="4"/>
                </a:cubicBezTo>
                <a:close/>
                <a:moveTo>
                  <a:pt x="1087280" y="0"/>
                </a:moveTo>
                <a:cubicBezTo>
                  <a:pt x="1100074" y="0"/>
                  <a:pt x="1110446" y="10371"/>
                  <a:pt x="1110446" y="23165"/>
                </a:cubicBezTo>
                <a:cubicBezTo>
                  <a:pt x="1110446" y="35959"/>
                  <a:pt x="1100074" y="46331"/>
                  <a:pt x="1087280" y="46331"/>
                </a:cubicBezTo>
                <a:cubicBezTo>
                  <a:pt x="1074486" y="46331"/>
                  <a:pt x="1064114" y="35959"/>
                  <a:pt x="1064114" y="23165"/>
                </a:cubicBezTo>
                <a:cubicBezTo>
                  <a:pt x="1064114" y="10371"/>
                  <a:pt x="1074486" y="0"/>
                  <a:pt x="1087280" y="0"/>
                </a:cubicBezTo>
                <a:close/>
                <a:moveTo>
                  <a:pt x="910181" y="0"/>
                </a:moveTo>
                <a:cubicBezTo>
                  <a:pt x="922975" y="0"/>
                  <a:pt x="933347" y="10371"/>
                  <a:pt x="933347" y="23165"/>
                </a:cubicBezTo>
                <a:cubicBezTo>
                  <a:pt x="933347" y="35959"/>
                  <a:pt x="922975" y="46331"/>
                  <a:pt x="910181" y="46331"/>
                </a:cubicBezTo>
                <a:cubicBezTo>
                  <a:pt x="897387" y="46331"/>
                  <a:pt x="887015" y="35959"/>
                  <a:pt x="887015" y="23165"/>
                </a:cubicBezTo>
                <a:cubicBezTo>
                  <a:pt x="887015" y="10371"/>
                  <a:pt x="897387" y="0"/>
                  <a:pt x="91018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p9"/>
          <p:cNvSpPr/>
          <p:nvPr/>
        </p:nvSpPr>
        <p:spPr>
          <a:xfrm rot="-3655444">
            <a:off x="-79025" y="-466419"/>
            <a:ext cx="1252551" cy="1051378"/>
          </a:xfrm>
          <a:prstGeom prst="triangle">
            <a:avLst>
              <a:gd name="adj" fmla="val 50000"/>
            </a:avLst>
          </a:pr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Google Shape;207;p9"/>
          <p:cNvSpPr txBox="1"/>
          <p:nvPr/>
        </p:nvSpPr>
        <p:spPr>
          <a:xfrm rot="5400000" flipH="1">
            <a:off x="-677650" y="5357725"/>
            <a:ext cx="15798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3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SLIDESMANIA.COM</a:t>
            </a:r>
            <a:endParaRPr sz="1200">
              <a:solidFill>
                <a:schemeClr val="accent3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o Text Placeholders" type="blank">
  <p:cSld name="BLANK"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1"/>
          <p:cNvSpPr txBox="1">
            <a:spLocks noGrp="1"/>
          </p:cNvSpPr>
          <p:nvPr>
            <p:ph type="sldNum" idx="12"/>
          </p:nvPr>
        </p:nvSpPr>
        <p:spPr>
          <a:xfrm>
            <a:off x="113728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0" name="Google Shape;240;p11"/>
          <p:cNvSpPr/>
          <p:nvPr/>
        </p:nvSpPr>
        <p:spPr>
          <a:xfrm flipH="1">
            <a:off x="11373730" y="337328"/>
            <a:ext cx="476700" cy="476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" name="Google Shape;241;p11"/>
          <p:cNvSpPr/>
          <p:nvPr/>
        </p:nvSpPr>
        <p:spPr>
          <a:xfrm rot="-5400000" flipH="1">
            <a:off x="11665427" y="963042"/>
            <a:ext cx="731400" cy="6306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" name="Google Shape;242;p11"/>
          <p:cNvSpPr/>
          <p:nvPr/>
        </p:nvSpPr>
        <p:spPr>
          <a:xfrm rot="5400000" flipH="1">
            <a:off x="11204872" y="1356004"/>
            <a:ext cx="731400" cy="630600"/>
          </a:xfrm>
          <a:prstGeom prst="triangle">
            <a:avLst>
              <a:gd name="adj" fmla="val 50000"/>
            </a:avLst>
          </a:pr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" name="Google Shape;243;p11"/>
          <p:cNvSpPr/>
          <p:nvPr/>
        </p:nvSpPr>
        <p:spPr>
          <a:xfrm rot="-5400000" flipH="1">
            <a:off x="9974530" y="-694861"/>
            <a:ext cx="1013700" cy="1371600"/>
          </a:xfrm>
          <a:prstGeom prst="triangle">
            <a:avLst>
              <a:gd name="adj" fmla="val 50000"/>
            </a:avLst>
          </a:pr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" name="Google Shape;244;p11"/>
          <p:cNvSpPr/>
          <p:nvPr/>
        </p:nvSpPr>
        <p:spPr>
          <a:xfrm rot="1696753" flipH="1">
            <a:off x="11476194" y="2245421"/>
            <a:ext cx="973259" cy="3369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" name="Google Shape;245;p11"/>
          <p:cNvSpPr/>
          <p:nvPr/>
        </p:nvSpPr>
        <p:spPr>
          <a:xfrm rot="1299682" flipH="1">
            <a:off x="9516508" y="-195501"/>
            <a:ext cx="1048439" cy="957411"/>
          </a:xfrm>
          <a:prstGeom prst="pie">
            <a:avLst>
              <a:gd name="adj1" fmla="val 0"/>
              <a:gd name="adj2" fmla="val 10837342"/>
            </a:avLst>
          </a:prstGeom>
          <a:noFill/>
          <a:ln w="2857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" name="Google Shape;246;p11"/>
          <p:cNvSpPr/>
          <p:nvPr/>
        </p:nvSpPr>
        <p:spPr>
          <a:xfrm flipH="1">
            <a:off x="7520787" y="-9075"/>
            <a:ext cx="1816779" cy="217699"/>
          </a:xfrm>
          <a:custGeom>
            <a:avLst/>
            <a:gdLst/>
            <a:ahLst/>
            <a:cxnLst/>
            <a:rect l="l" t="t" r="r" b="b"/>
            <a:pathLst>
              <a:path w="1816779" h="217699" extrusionOk="0">
                <a:moveTo>
                  <a:pt x="1617042" y="171367"/>
                </a:moveTo>
                <a:cubicBezTo>
                  <a:pt x="1629842" y="171367"/>
                  <a:pt x="1640216" y="181739"/>
                  <a:pt x="1640216" y="194532"/>
                </a:cubicBezTo>
                <a:cubicBezTo>
                  <a:pt x="1640216" y="207326"/>
                  <a:pt x="1629842" y="217698"/>
                  <a:pt x="1617042" y="217698"/>
                </a:cubicBezTo>
                <a:cubicBezTo>
                  <a:pt x="1604245" y="217698"/>
                  <a:pt x="1593871" y="207326"/>
                  <a:pt x="1593871" y="194532"/>
                </a:cubicBezTo>
                <a:cubicBezTo>
                  <a:pt x="1593871" y="181739"/>
                  <a:pt x="1604245" y="171367"/>
                  <a:pt x="1617042" y="171367"/>
                </a:cubicBezTo>
                <a:close/>
                <a:moveTo>
                  <a:pt x="1439956" y="171367"/>
                </a:moveTo>
                <a:cubicBezTo>
                  <a:pt x="1452751" y="171367"/>
                  <a:pt x="1463121" y="181739"/>
                  <a:pt x="1463121" y="194533"/>
                </a:cubicBezTo>
                <a:cubicBezTo>
                  <a:pt x="1463121" y="207327"/>
                  <a:pt x="1452751" y="217698"/>
                  <a:pt x="1439956" y="217698"/>
                </a:cubicBezTo>
                <a:cubicBezTo>
                  <a:pt x="1427162" y="217698"/>
                  <a:pt x="1416791" y="207327"/>
                  <a:pt x="1416791" y="194533"/>
                </a:cubicBezTo>
                <a:cubicBezTo>
                  <a:pt x="1416791" y="181739"/>
                  <a:pt x="1427162" y="171367"/>
                  <a:pt x="1439956" y="171367"/>
                </a:cubicBezTo>
                <a:close/>
                <a:moveTo>
                  <a:pt x="1262857" y="171367"/>
                </a:moveTo>
                <a:cubicBezTo>
                  <a:pt x="1275651" y="171367"/>
                  <a:pt x="1286024" y="181739"/>
                  <a:pt x="1286024" y="194533"/>
                </a:cubicBezTo>
                <a:cubicBezTo>
                  <a:pt x="1286024" y="207327"/>
                  <a:pt x="1275651" y="217698"/>
                  <a:pt x="1262857" y="217698"/>
                </a:cubicBezTo>
                <a:cubicBezTo>
                  <a:pt x="1250062" y="217698"/>
                  <a:pt x="1239690" y="207327"/>
                  <a:pt x="1239690" y="194533"/>
                </a:cubicBezTo>
                <a:cubicBezTo>
                  <a:pt x="1239690" y="181739"/>
                  <a:pt x="1250062" y="171367"/>
                  <a:pt x="1262857" y="171367"/>
                </a:cubicBezTo>
                <a:close/>
                <a:moveTo>
                  <a:pt x="1085766" y="171367"/>
                </a:moveTo>
                <a:cubicBezTo>
                  <a:pt x="1098562" y="171367"/>
                  <a:pt x="1108934" y="181739"/>
                  <a:pt x="1108934" y="194533"/>
                </a:cubicBezTo>
                <a:cubicBezTo>
                  <a:pt x="1108934" y="207327"/>
                  <a:pt x="1098562" y="217699"/>
                  <a:pt x="1085766" y="217699"/>
                </a:cubicBezTo>
                <a:cubicBezTo>
                  <a:pt x="1072968" y="217699"/>
                  <a:pt x="1062595" y="207327"/>
                  <a:pt x="1062595" y="194533"/>
                </a:cubicBezTo>
                <a:cubicBezTo>
                  <a:pt x="1062595" y="181739"/>
                  <a:pt x="1072968" y="171367"/>
                  <a:pt x="1085766" y="171367"/>
                </a:cubicBezTo>
                <a:close/>
                <a:moveTo>
                  <a:pt x="908665" y="171367"/>
                </a:moveTo>
                <a:cubicBezTo>
                  <a:pt x="921459" y="171367"/>
                  <a:pt x="931828" y="181739"/>
                  <a:pt x="931828" y="194533"/>
                </a:cubicBezTo>
                <a:cubicBezTo>
                  <a:pt x="931828" y="207327"/>
                  <a:pt x="921459" y="217699"/>
                  <a:pt x="908665" y="217699"/>
                </a:cubicBezTo>
                <a:cubicBezTo>
                  <a:pt x="895866" y="217699"/>
                  <a:pt x="885499" y="207327"/>
                  <a:pt x="885499" y="194533"/>
                </a:cubicBezTo>
                <a:cubicBezTo>
                  <a:pt x="885499" y="181739"/>
                  <a:pt x="895866" y="171367"/>
                  <a:pt x="908665" y="171367"/>
                </a:cubicBezTo>
                <a:close/>
                <a:moveTo>
                  <a:pt x="731567" y="171367"/>
                </a:moveTo>
                <a:cubicBezTo>
                  <a:pt x="744362" y="171367"/>
                  <a:pt x="754734" y="181739"/>
                  <a:pt x="754734" y="194533"/>
                </a:cubicBezTo>
                <a:cubicBezTo>
                  <a:pt x="754734" y="207327"/>
                  <a:pt x="744362" y="217699"/>
                  <a:pt x="731567" y="217699"/>
                </a:cubicBezTo>
                <a:cubicBezTo>
                  <a:pt x="718773" y="217699"/>
                  <a:pt x="708401" y="207327"/>
                  <a:pt x="708401" y="194533"/>
                </a:cubicBezTo>
                <a:cubicBezTo>
                  <a:pt x="708401" y="181739"/>
                  <a:pt x="718773" y="171367"/>
                  <a:pt x="731567" y="171367"/>
                </a:cubicBezTo>
                <a:close/>
                <a:moveTo>
                  <a:pt x="554465" y="171367"/>
                </a:moveTo>
                <a:cubicBezTo>
                  <a:pt x="567259" y="171367"/>
                  <a:pt x="577631" y="181739"/>
                  <a:pt x="577631" y="194533"/>
                </a:cubicBezTo>
                <a:cubicBezTo>
                  <a:pt x="577631" y="207327"/>
                  <a:pt x="567259" y="217699"/>
                  <a:pt x="554465" y="217699"/>
                </a:cubicBezTo>
                <a:cubicBezTo>
                  <a:pt x="541670" y="217699"/>
                  <a:pt x="531298" y="207327"/>
                  <a:pt x="531298" y="194533"/>
                </a:cubicBezTo>
                <a:cubicBezTo>
                  <a:pt x="531298" y="181739"/>
                  <a:pt x="541670" y="171367"/>
                  <a:pt x="554465" y="171367"/>
                </a:cubicBezTo>
                <a:close/>
                <a:moveTo>
                  <a:pt x="377367" y="171367"/>
                </a:moveTo>
                <a:cubicBezTo>
                  <a:pt x="390163" y="171367"/>
                  <a:pt x="400533" y="181739"/>
                  <a:pt x="400533" y="194533"/>
                </a:cubicBezTo>
                <a:cubicBezTo>
                  <a:pt x="400533" y="207327"/>
                  <a:pt x="390163" y="217699"/>
                  <a:pt x="377367" y="217699"/>
                </a:cubicBezTo>
                <a:cubicBezTo>
                  <a:pt x="364573" y="217699"/>
                  <a:pt x="354201" y="207327"/>
                  <a:pt x="354201" y="194533"/>
                </a:cubicBezTo>
                <a:cubicBezTo>
                  <a:pt x="354201" y="181739"/>
                  <a:pt x="364573" y="171367"/>
                  <a:pt x="377367" y="171367"/>
                </a:cubicBezTo>
                <a:close/>
                <a:moveTo>
                  <a:pt x="200264" y="171367"/>
                </a:moveTo>
                <a:cubicBezTo>
                  <a:pt x="213058" y="171367"/>
                  <a:pt x="223430" y="181739"/>
                  <a:pt x="223430" y="194533"/>
                </a:cubicBezTo>
                <a:cubicBezTo>
                  <a:pt x="223430" y="207327"/>
                  <a:pt x="213058" y="217699"/>
                  <a:pt x="200264" y="217699"/>
                </a:cubicBezTo>
                <a:cubicBezTo>
                  <a:pt x="187470" y="217699"/>
                  <a:pt x="177098" y="207327"/>
                  <a:pt x="177098" y="194533"/>
                </a:cubicBezTo>
                <a:cubicBezTo>
                  <a:pt x="177098" y="181739"/>
                  <a:pt x="187470" y="171367"/>
                  <a:pt x="200264" y="171367"/>
                </a:cubicBezTo>
                <a:close/>
                <a:moveTo>
                  <a:pt x="23166" y="171367"/>
                </a:moveTo>
                <a:cubicBezTo>
                  <a:pt x="35960" y="171367"/>
                  <a:pt x="46332" y="181739"/>
                  <a:pt x="46332" y="194533"/>
                </a:cubicBezTo>
                <a:cubicBezTo>
                  <a:pt x="46332" y="207327"/>
                  <a:pt x="35960" y="217699"/>
                  <a:pt x="23166" y="217699"/>
                </a:cubicBezTo>
                <a:cubicBezTo>
                  <a:pt x="10372" y="217699"/>
                  <a:pt x="0" y="207327"/>
                  <a:pt x="0" y="194533"/>
                </a:cubicBezTo>
                <a:cubicBezTo>
                  <a:pt x="0" y="181739"/>
                  <a:pt x="10372" y="171367"/>
                  <a:pt x="23166" y="171367"/>
                </a:cubicBezTo>
                <a:close/>
                <a:moveTo>
                  <a:pt x="1791548" y="171362"/>
                </a:moveTo>
                <a:cubicBezTo>
                  <a:pt x="1804342" y="171362"/>
                  <a:pt x="1814714" y="181734"/>
                  <a:pt x="1814714" y="194528"/>
                </a:cubicBezTo>
                <a:cubicBezTo>
                  <a:pt x="1814714" y="207322"/>
                  <a:pt x="1804342" y="217694"/>
                  <a:pt x="1791548" y="217694"/>
                </a:cubicBezTo>
                <a:cubicBezTo>
                  <a:pt x="1778754" y="217694"/>
                  <a:pt x="1768382" y="207322"/>
                  <a:pt x="1768382" y="194528"/>
                </a:cubicBezTo>
                <a:cubicBezTo>
                  <a:pt x="1768382" y="181734"/>
                  <a:pt x="1778754" y="171362"/>
                  <a:pt x="1791548" y="171362"/>
                </a:cubicBezTo>
                <a:close/>
                <a:moveTo>
                  <a:pt x="1619108" y="4"/>
                </a:moveTo>
                <a:cubicBezTo>
                  <a:pt x="1631907" y="4"/>
                  <a:pt x="1642281" y="10376"/>
                  <a:pt x="1642281" y="23170"/>
                </a:cubicBezTo>
                <a:cubicBezTo>
                  <a:pt x="1642281" y="35964"/>
                  <a:pt x="1631907" y="46336"/>
                  <a:pt x="1619108" y="46336"/>
                </a:cubicBezTo>
                <a:cubicBezTo>
                  <a:pt x="1606311" y="46336"/>
                  <a:pt x="1595936" y="35964"/>
                  <a:pt x="1595936" y="23170"/>
                </a:cubicBezTo>
                <a:cubicBezTo>
                  <a:pt x="1595936" y="10376"/>
                  <a:pt x="1606311" y="4"/>
                  <a:pt x="1619108" y="4"/>
                </a:cubicBezTo>
                <a:close/>
                <a:moveTo>
                  <a:pt x="1442021" y="4"/>
                </a:moveTo>
                <a:cubicBezTo>
                  <a:pt x="1454816" y="4"/>
                  <a:pt x="1465185" y="10376"/>
                  <a:pt x="1465185" y="23170"/>
                </a:cubicBezTo>
                <a:cubicBezTo>
                  <a:pt x="1465185" y="35964"/>
                  <a:pt x="1454816" y="46336"/>
                  <a:pt x="1442021" y="46336"/>
                </a:cubicBezTo>
                <a:cubicBezTo>
                  <a:pt x="1429229" y="46336"/>
                  <a:pt x="1418856" y="35964"/>
                  <a:pt x="1418856" y="23170"/>
                </a:cubicBezTo>
                <a:cubicBezTo>
                  <a:pt x="1418856" y="10376"/>
                  <a:pt x="1429229" y="4"/>
                  <a:pt x="1442021" y="4"/>
                </a:cubicBezTo>
                <a:close/>
                <a:moveTo>
                  <a:pt x="1264923" y="4"/>
                </a:moveTo>
                <a:cubicBezTo>
                  <a:pt x="1277717" y="4"/>
                  <a:pt x="1288089" y="10376"/>
                  <a:pt x="1288089" y="23170"/>
                </a:cubicBezTo>
                <a:cubicBezTo>
                  <a:pt x="1288089" y="35964"/>
                  <a:pt x="1277717" y="46336"/>
                  <a:pt x="1264923" y="46336"/>
                </a:cubicBezTo>
                <a:cubicBezTo>
                  <a:pt x="1252127" y="46336"/>
                  <a:pt x="1241757" y="35964"/>
                  <a:pt x="1241757" y="23170"/>
                </a:cubicBezTo>
                <a:cubicBezTo>
                  <a:pt x="1241757" y="10376"/>
                  <a:pt x="1252127" y="4"/>
                  <a:pt x="1264923" y="4"/>
                </a:cubicBezTo>
                <a:close/>
                <a:moveTo>
                  <a:pt x="1087831" y="4"/>
                </a:moveTo>
                <a:cubicBezTo>
                  <a:pt x="1100628" y="4"/>
                  <a:pt x="1110999" y="10376"/>
                  <a:pt x="1110999" y="23170"/>
                </a:cubicBezTo>
                <a:cubicBezTo>
                  <a:pt x="1110999" y="35964"/>
                  <a:pt x="1100628" y="46336"/>
                  <a:pt x="1087831" y="46336"/>
                </a:cubicBezTo>
                <a:cubicBezTo>
                  <a:pt x="1075034" y="46336"/>
                  <a:pt x="1064661" y="35964"/>
                  <a:pt x="1064661" y="23170"/>
                </a:cubicBezTo>
                <a:cubicBezTo>
                  <a:pt x="1064661" y="10376"/>
                  <a:pt x="1075034" y="4"/>
                  <a:pt x="1087831" y="4"/>
                </a:cubicBezTo>
                <a:close/>
                <a:moveTo>
                  <a:pt x="910730" y="4"/>
                </a:moveTo>
                <a:cubicBezTo>
                  <a:pt x="923521" y="4"/>
                  <a:pt x="933893" y="10376"/>
                  <a:pt x="933893" y="23170"/>
                </a:cubicBezTo>
                <a:cubicBezTo>
                  <a:pt x="933893" y="35964"/>
                  <a:pt x="923521" y="46336"/>
                  <a:pt x="910730" y="46336"/>
                </a:cubicBezTo>
                <a:cubicBezTo>
                  <a:pt x="897929" y="46336"/>
                  <a:pt x="887563" y="35964"/>
                  <a:pt x="887563" y="23170"/>
                </a:cubicBezTo>
                <a:cubicBezTo>
                  <a:pt x="887563" y="10376"/>
                  <a:pt x="897929" y="4"/>
                  <a:pt x="910730" y="4"/>
                </a:cubicBezTo>
                <a:close/>
                <a:moveTo>
                  <a:pt x="733632" y="4"/>
                </a:moveTo>
                <a:cubicBezTo>
                  <a:pt x="746426" y="4"/>
                  <a:pt x="756798" y="10376"/>
                  <a:pt x="756798" y="23170"/>
                </a:cubicBezTo>
                <a:cubicBezTo>
                  <a:pt x="756798" y="35964"/>
                  <a:pt x="746426" y="46336"/>
                  <a:pt x="733632" y="46336"/>
                </a:cubicBezTo>
                <a:cubicBezTo>
                  <a:pt x="720838" y="46336"/>
                  <a:pt x="710465" y="35964"/>
                  <a:pt x="710465" y="23170"/>
                </a:cubicBezTo>
                <a:cubicBezTo>
                  <a:pt x="710465" y="10376"/>
                  <a:pt x="720838" y="4"/>
                  <a:pt x="733632" y="4"/>
                </a:cubicBezTo>
                <a:close/>
                <a:moveTo>
                  <a:pt x="556529" y="4"/>
                </a:moveTo>
                <a:cubicBezTo>
                  <a:pt x="569323" y="4"/>
                  <a:pt x="579696" y="10376"/>
                  <a:pt x="579696" y="23170"/>
                </a:cubicBezTo>
                <a:cubicBezTo>
                  <a:pt x="579696" y="35964"/>
                  <a:pt x="569323" y="46336"/>
                  <a:pt x="556529" y="46336"/>
                </a:cubicBezTo>
                <a:cubicBezTo>
                  <a:pt x="543735" y="46336"/>
                  <a:pt x="533364" y="35964"/>
                  <a:pt x="533364" y="23170"/>
                </a:cubicBezTo>
                <a:cubicBezTo>
                  <a:pt x="533364" y="10376"/>
                  <a:pt x="543735" y="4"/>
                  <a:pt x="556529" y="4"/>
                </a:cubicBezTo>
                <a:close/>
                <a:moveTo>
                  <a:pt x="379432" y="4"/>
                </a:moveTo>
                <a:cubicBezTo>
                  <a:pt x="392227" y="4"/>
                  <a:pt x="402597" y="10376"/>
                  <a:pt x="402597" y="23170"/>
                </a:cubicBezTo>
                <a:cubicBezTo>
                  <a:pt x="402597" y="35964"/>
                  <a:pt x="392227" y="46336"/>
                  <a:pt x="379432" y="46336"/>
                </a:cubicBezTo>
                <a:cubicBezTo>
                  <a:pt x="366638" y="46336"/>
                  <a:pt x="356265" y="35964"/>
                  <a:pt x="356265" y="23170"/>
                </a:cubicBezTo>
                <a:cubicBezTo>
                  <a:pt x="356265" y="10376"/>
                  <a:pt x="366638" y="4"/>
                  <a:pt x="379432" y="4"/>
                </a:cubicBezTo>
                <a:close/>
                <a:moveTo>
                  <a:pt x="202330" y="4"/>
                </a:moveTo>
                <a:cubicBezTo>
                  <a:pt x="215124" y="4"/>
                  <a:pt x="225496" y="10376"/>
                  <a:pt x="225496" y="23170"/>
                </a:cubicBezTo>
                <a:cubicBezTo>
                  <a:pt x="225496" y="35964"/>
                  <a:pt x="215124" y="46336"/>
                  <a:pt x="202330" y="46336"/>
                </a:cubicBezTo>
                <a:cubicBezTo>
                  <a:pt x="189536" y="46336"/>
                  <a:pt x="179164" y="35964"/>
                  <a:pt x="179164" y="23170"/>
                </a:cubicBezTo>
                <a:cubicBezTo>
                  <a:pt x="179164" y="10376"/>
                  <a:pt x="189536" y="4"/>
                  <a:pt x="202330" y="4"/>
                </a:cubicBezTo>
                <a:close/>
                <a:moveTo>
                  <a:pt x="25232" y="4"/>
                </a:moveTo>
                <a:cubicBezTo>
                  <a:pt x="38026" y="4"/>
                  <a:pt x="48398" y="10376"/>
                  <a:pt x="48398" y="23170"/>
                </a:cubicBezTo>
                <a:cubicBezTo>
                  <a:pt x="48398" y="35964"/>
                  <a:pt x="38026" y="46336"/>
                  <a:pt x="25232" y="46336"/>
                </a:cubicBezTo>
                <a:cubicBezTo>
                  <a:pt x="12438" y="46336"/>
                  <a:pt x="2066" y="35964"/>
                  <a:pt x="2066" y="23170"/>
                </a:cubicBezTo>
                <a:cubicBezTo>
                  <a:pt x="2066" y="10376"/>
                  <a:pt x="12438" y="4"/>
                  <a:pt x="25232" y="4"/>
                </a:cubicBezTo>
                <a:close/>
                <a:moveTo>
                  <a:pt x="1793613" y="0"/>
                </a:moveTo>
                <a:cubicBezTo>
                  <a:pt x="1806407" y="0"/>
                  <a:pt x="1816779" y="10371"/>
                  <a:pt x="1816779" y="23165"/>
                </a:cubicBezTo>
                <a:cubicBezTo>
                  <a:pt x="1816779" y="35959"/>
                  <a:pt x="1806407" y="46331"/>
                  <a:pt x="1793613" y="46331"/>
                </a:cubicBezTo>
                <a:cubicBezTo>
                  <a:pt x="1780819" y="46331"/>
                  <a:pt x="1770447" y="35959"/>
                  <a:pt x="1770447" y="23165"/>
                </a:cubicBezTo>
                <a:cubicBezTo>
                  <a:pt x="1770447" y="10371"/>
                  <a:pt x="1780819" y="0"/>
                  <a:pt x="179361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Google Shape;247;p11"/>
          <p:cNvSpPr/>
          <p:nvPr/>
        </p:nvSpPr>
        <p:spPr>
          <a:xfrm rot="-2662362" flipH="1">
            <a:off x="11373252" y="446389"/>
            <a:ext cx="1015746" cy="500011"/>
          </a:xfrm>
          <a:custGeom>
            <a:avLst/>
            <a:gdLst/>
            <a:ahLst/>
            <a:cxnLst/>
            <a:rect l="l" t="t" r="r" b="b"/>
            <a:pathLst>
              <a:path w="1048464" h="541820" extrusionOk="0">
                <a:moveTo>
                  <a:pt x="1048464" y="5694"/>
                </a:moveTo>
                <a:cubicBezTo>
                  <a:pt x="1048464" y="196064"/>
                  <a:pt x="949752" y="372157"/>
                  <a:pt x="789116" y="468347"/>
                </a:cubicBezTo>
                <a:cubicBezTo>
                  <a:pt x="623738" y="567377"/>
                  <a:pt x="418701" y="566225"/>
                  <a:pt x="254396" y="465344"/>
                </a:cubicBezTo>
                <a:cubicBezTo>
                  <a:pt x="94860" y="367391"/>
                  <a:pt x="-1947" y="190290"/>
                  <a:pt x="30" y="0"/>
                </a:cubicBez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p11"/>
          <p:cNvSpPr/>
          <p:nvPr/>
        </p:nvSpPr>
        <p:spPr>
          <a:xfrm rot="7578694" flipH="1">
            <a:off x="10103022" y="5965192"/>
            <a:ext cx="1398717" cy="722822"/>
          </a:xfrm>
          <a:custGeom>
            <a:avLst/>
            <a:gdLst/>
            <a:ahLst/>
            <a:cxnLst/>
            <a:rect l="l" t="t" r="r" b="b"/>
            <a:pathLst>
              <a:path w="1048464" h="541820" extrusionOk="0">
                <a:moveTo>
                  <a:pt x="1048464" y="5694"/>
                </a:moveTo>
                <a:cubicBezTo>
                  <a:pt x="1048464" y="196064"/>
                  <a:pt x="949752" y="372157"/>
                  <a:pt x="789116" y="468347"/>
                </a:cubicBezTo>
                <a:cubicBezTo>
                  <a:pt x="623738" y="567377"/>
                  <a:pt x="418701" y="566225"/>
                  <a:pt x="254396" y="465344"/>
                </a:cubicBezTo>
                <a:cubicBezTo>
                  <a:pt x="94860" y="367391"/>
                  <a:pt x="-1947" y="190290"/>
                  <a:pt x="30" y="0"/>
                </a:cubicBez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" name="Google Shape;249;p11"/>
          <p:cNvSpPr txBox="1"/>
          <p:nvPr/>
        </p:nvSpPr>
        <p:spPr>
          <a:xfrm rot="5400000" flipH="1">
            <a:off x="-677650" y="6348325"/>
            <a:ext cx="15798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3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SLIDESMANIA.COM</a:t>
            </a:r>
            <a:endParaRPr sz="1200">
              <a:solidFill>
                <a:schemeClr val="accent3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11498810" y="6251372"/>
            <a:ext cx="4797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Barlow Condensed SemiBold"/>
              <a:buNone/>
              <a:defRPr sz="4000">
                <a:solidFill>
                  <a:schemeClr val="dk1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Condensed"/>
              <a:buNone/>
              <a:defRPr sz="4000" b="1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Condensed"/>
              <a:buNone/>
              <a:defRPr sz="4000" b="1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Condensed"/>
              <a:buNone/>
              <a:defRPr sz="4000" b="1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Condensed"/>
              <a:buNone/>
              <a:defRPr sz="4000" b="1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Condensed"/>
              <a:buNone/>
              <a:defRPr sz="4000" b="1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Condensed"/>
              <a:buNone/>
              <a:defRPr sz="4000" b="1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Condensed"/>
              <a:buNone/>
              <a:defRPr sz="4000" b="1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Condensed"/>
              <a:buNone/>
              <a:defRPr sz="4000" b="1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683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Merriweather"/>
              <a:buChar char="●"/>
              <a:defRPr sz="22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L="914400" lvl="1" indent="-36830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erriweather"/>
              <a:buChar char="○"/>
              <a:defRPr sz="22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L="1371600" lvl="2" indent="-36830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erriweather"/>
              <a:buChar char="■"/>
              <a:defRPr sz="22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L="1828800" lvl="3" indent="-36830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erriweather"/>
              <a:buChar char="●"/>
              <a:defRPr sz="22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L="2286000" lvl="4" indent="-36830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erriweather"/>
              <a:buChar char="○"/>
              <a:defRPr sz="22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L="2743200" lvl="5" indent="-36830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erriweather"/>
              <a:buChar char="■"/>
              <a:defRPr sz="22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L="3200400" lvl="6" indent="-36830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erriweather"/>
              <a:buChar char="●"/>
              <a:defRPr sz="22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L="3657600" lvl="7" indent="-36830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erriweather"/>
              <a:buChar char="○"/>
              <a:defRPr sz="22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L="4114800" lvl="8" indent="-368300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2200"/>
              <a:buFont typeface="Merriweather"/>
              <a:buChar char="■"/>
              <a:defRPr sz="22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sldNum" idx="12"/>
          </p:nvPr>
        </p:nvSpPr>
        <p:spPr>
          <a:xfrm>
            <a:off x="113728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 rtl="0">
              <a:buNone/>
              <a:defRPr sz="1500">
                <a:solidFill>
                  <a:schemeClr val="dk2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lvl="1" algn="ctr" rtl="0">
              <a:buNone/>
              <a:defRPr sz="1500">
                <a:solidFill>
                  <a:schemeClr val="dk2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2pPr>
            <a:lvl3pPr lvl="2" algn="ctr" rtl="0">
              <a:buNone/>
              <a:defRPr sz="1500">
                <a:solidFill>
                  <a:schemeClr val="dk2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3pPr>
            <a:lvl4pPr lvl="3" algn="ctr" rtl="0">
              <a:buNone/>
              <a:defRPr sz="1500">
                <a:solidFill>
                  <a:schemeClr val="dk2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4pPr>
            <a:lvl5pPr lvl="4" algn="ctr" rtl="0">
              <a:buNone/>
              <a:defRPr sz="1500">
                <a:solidFill>
                  <a:schemeClr val="dk2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5pPr>
            <a:lvl6pPr lvl="5" algn="ctr" rtl="0">
              <a:buNone/>
              <a:defRPr sz="1500">
                <a:solidFill>
                  <a:schemeClr val="dk2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6pPr>
            <a:lvl7pPr lvl="6" algn="ctr" rtl="0">
              <a:buNone/>
              <a:defRPr sz="1500">
                <a:solidFill>
                  <a:schemeClr val="dk2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7pPr>
            <a:lvl8pPr lvl="7" algn="ctr" rtl="0">
              <a:buNone/>
              <a:defRPr sz="1500">
                <a:solidFill>
                  <a:schemeClr val="dk2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8pPr>
            <a:lvl9pPr lvl="8" algn="ctr" rtl="0">
              <a:buNone/>
              <a:defRPr sz="1500">
                <a:solidFill>
                  <a:schemeClr val="dk2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7" r:id="rId9"/>
    <p:sldLayoutId id="2147483658" r:id="rId10"/>
    <p:sldLayoutId id="2147483659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0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8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4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7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0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4"/>
          <p:cNvSpPr txBox="1">
            <a:spLocks noGrp="1"/>
          </p:cNvSpPr>
          <p:nvPr>
            <p:ph type="ctrTitle"/>
          </p:nvPr>
        </p:nvSpPr>
        <p:spPr>
          <a:xfrm>
            <a:off x="1517732" y="1544225"/>
            <a:ext cx="7762457" cy="27369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" sz="7300"/>
              <a:t>19AIE101-ELEMENTS OF COMPUTING SYSTEMS-1</a:t>
            </a:r>
            <a:endParaRPr lang="en-US"/>
          </a:p>
        </p:txBody>
      </p:sp>
      <p:sp>
        <p:nvSpPr>
          <p:cNvPr id="270" name="Google Shape;270;p14"/>
          <p:cNvSpPr txBox="1">
            <a:spLocks noGrp="1"/>
          </p:cNvSpPr>
          <p:nvPr>
            <p:ph type="subTitle" idx="1"/>
          </p:nvPr>
        </p:nvSpPr>
        <p:spPr>
          <a:xfrm>
            <a:off x="1517724" y="4177876"/>
            <a:ext cx="7653600" cy="105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/>
            <a:r>
              <a:rPr lang="en"/>
              <a:t>WRITTEN ASSIGNMENT-2</a:t>
            </a:r>
            <a:endParaRPr lang="en-US"/>
          </a:p>
        </p:txBody>
      </p:sp>
      <p:sp>
        <p:nvSpPr>
          <p:cNvPr id="271" name="Google Shape;271;p14"/>
          <p:cNvSpPr txBox="1">
            <a:spLocks noGrp="1"/>
          </p:cNvSpPr>
          <p:nvPr>
            <p:ph type="sldNum" idx="12"/>
          </p:nvPr>
        </p:nvSpPr>
        <p:spPr>
          <a:xfrm>
            <a:off x="113728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DCF991-5DC4-429F-B71E-95B9F87F88B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 lang="en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D18D2D02-9B6C-4C3B-BCB7-1AD0B996CF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42445" y="283555"/>
            <a:ext cx="7567829" cy="6515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7470593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DCF991-5DC4-429F-B71E-95B9F87F88B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 lang="en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B38EB8B-03B6-4501-B6A8-CDC3A5D75CEE}"/>
              </a:ext>
            </a:extLst>
          </p:cNvPr>
          <p:cNvSpPr txBox="1">
            <a:spLocks/>
          </p:cNvSpPr>
          <p:nvPr/>
        </p:nvSpPr>
        <p:spPr>
          <a:xfrm>
            <a:off x="1404819" y="0"/>
            <a:ext cx="97029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Barlow Condensed SemiBold"/>
              <a:buNone/>
              <a:defRPr sz="4000" b="0" i="0" u="none" strike="noStrike" cap="none">
                <a:solidFill>
                  <a:schemeClr val="dk1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Condensed"/>
              <a:buNone/>
              <a:defRPr sz="40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Condensed"/>
              <a:buNone/>
              <a:defRPr sz="40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Condensed"/>
              <a:buNone/>
              <a:defRPr sz="40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Condensed"/>
              <a:buNone/>
              <a:defRPr sz="40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Condensed"/>
              <a:buNone/>
              <a:defRPr sz="40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Condensed"/>
              <a:buNone/>
              <a:defRPr sz="40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Condensed"/>
              <a:buNone/>
              <a:defRPr sz="40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Condensed"/>
              <a:buNone/>
              <a:defRPr sz="40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algn="ctr"/>
            <a:r>
              <a:rPr lang="en-US" sz="4800" b="1">
                <a:solidFill>
                  <a:schemeClr val="accent2"/>
                </a:solidFill>
              </a:rPr>
              <a:t>Flowchart of Logic behind ALU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8438F97A-AB2A-4412-8BF6-E9E849432E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4192" y="1418993"/>
            <a:ext cx="11003616" cy="5323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6389679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DCF991-5DC4-429F-B71E-95B9F87F88B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 lang="en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B38EB8B-03B6-4501-B6A8-CDC3A5D75CEE}"/>
              </a:ext>
            </a:extLst>
          </p:cNvPr>
          <p:cNvSpPr txBox="1">
            <a:spLocks/>
          </p:cNvSpPr>
          <p:nvPr/>
        </p:nvSpPr>
        <p:spPr>
          <a:xfrm>
            <a:off x="-3415833" y="3047250"/>
            <a:ext cx="121920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Barlow Condensed SemiBold"/>
              <a:buNone/>
              <a:defRPr sz="4000" b="0" i="0" u="none" strike="noStrike" cap="none">
                <a:solidFill>
                  <a:schemeClr val="dk1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Condensed"/>
              <a:buNone/>
              <a:defRPr sz="40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Condensed"/>
              <a:buNone/>
              <a:defRPr sz="40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Condensed"/>
              <a:buNone/>
              <a:defRPr sz="40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Condensed"/>
              <a:buNone/>
              <a:defRPr sz="40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Condensed"/>
              <a:buNone/>
              <a:defRPr sz="40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Condensed"/>
              <a:buNone/>
              <a:defRPr sz="40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Condensed"/>
              <a:buNone/>
              <a:defRPr sz="40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Condensed"/>
              <a:buNone/>
              <a:defRPr sz="40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algn="ctr"/>
            <a:r>
              <a:rPr lang="en-US" sz="4800" b="1">
                <a:solidFill>
                  <a:schemeClr val="accent2"/>
                </a:solidFill>
              </a:rPr>
              <a:t>HDL CODE (16-Bit)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7DE437-4180-4E51-822C-639C54C4B7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7825" y="0"/>
            <a:ext cx="66566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2039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DCF991-5DC4-429F-B71E-95B9F87F88B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 lang="en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B38EB8B-03B6-4501-B6A8-CDC3A5D75CEE}"/>
              </a:ext>
            </a:extLst>
          </p:cNvPr>
          <p:cNvSpPr txBox="1">
            <a:spLocks/>
          </p:cNvSpPr>
          <p:nvPr/>
        </p:nvSpPr>
        <p:spPr>
          <a:xfrm>
            <a:off x="0" y="3047250"/>
            <a:ext cx="121920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Barlow Condensed SemiBold"/>
              <a:buNone/>
              <a:defRPr sz="4000" b="0" i="0" u="none" strike="noStrike" cap="none">
                <a:solidFill>
                  <a:schemeClr val="dk1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Condensed"/>
              <a:buNone/>
              <a:defRPr sz="40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Condensed"/>
              <a:buNone/>
              <a:defRPr sz="40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Condensed"/>
              <a:buNone/>
              <a:defRPr sz="40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Condensed"/>
              <a:buNone/>
              <a:defRPr sz="40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Condensed"/>
              <a:buNone/>
              <a:defRPr sz="40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Condensed"/>
              <a:buNone/>
              <a:defRPr sz="40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Condensed"/>
              <a:buNone/>
              <a:defRPr sz="40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Condensed"/>
              <a:buNone/>
              <a:defRPr sz="40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algn="ctr"/>
            <a:r>
              <a:rPr lang="en-US" sz="4800" b="1">
                <a:solidFill>
                  <a:schemeClr val="accent2"/>
                </a:solidFill>
              </a:rPr>
              <a:t>HDL CODE AFTER COMPARISON</a:t>
            </a:r>
          </a:p>
        </p:txBody>
      </p:sp>
    </p:spTree>
    <p:extLst>
      <p:ext uri="{BB962C8B-B14F-4D97-AF65-F5344CB8AC3E}">
        <p14:creationId xmlns:p14="http://schemas.microsoft.com/office/powerpoint/2010/main" val="17760283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DCF991-5DC4-429F-B71E-95B9F87F88B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 lang="e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466B501-5AD9-4214-ACDD-AFEB6B3BBF3B}"/>
              </a:ext>
            </a:extLst>
          </p:cNvPr>
          <p:cNvSpPr txBox="1"/>
          <p:nvPr/>
        </p:nvSpPr>
        <p:spPr>
          <a:xfrm>
            <a:off x="2072244" y="2141515"/>
            <a:ext cx="2743200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200">
                <a:latin typeface="Merriweather"/>
              </a:rPr>
              <a:t>Click to add text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B38EB8B-03B6-4501-B6A8-CDC3A5D75CEE}"/>
              </a:ext>
            </a:extLst>
          </p:cNvPr>
          <p:cNvSpPr txBox="1">
            <a:spLocks/>
          </p:cNvSpPr>
          <p:nvPr/>
        </p:nvSpPr>
        <p:spPr>
          <a:xfrm>
            <a:off x="2126714" y="1004063"/>
            <a:ext cx="97029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Barlow Condensed SemiBold"/>
              <a:buNone/>
              <a:defRPr sz="4000" b="0" i="0" u="none" strike="noStrike" cap="none">
                <a:solidFill>
                  <a:schemeClr val="dk1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Condensed"/>
              <a:buNone/>
              <a:defRPr sz="40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Condensed"/>
              <a:buNone/>
              <a:defRPr sz="40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Condensed"/>
              <a:buNone/>
              <a:defRPr sz="40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Condensed"/>
              <a:buNone/>
              <a:defRPr sz="40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Condensed"/>
              <a:buNone/>
              <a:defRPr sz="40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Condensed"/>
              <a:buNone/>
              <a:defRPr sz="40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Condensed"/>
              <a:buNone/>
              <a:defRPr sz="40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Condensed"/>
              <a:buNone/>
              <a:defRPr sz="40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r>
              <a:rPr lang="en-US" sz="4800" b="1">
                <a:solidFill>
                  <a:schemeClr val="accent2"/>
                </a:solidFill>
              </a:rPr>
              <a:t>TITLE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A4E5D10-D415-4E1C-B47F-466E497496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639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DCF991-5DC4-429F-B71E-95B9F87F88B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 lang="en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B38EB8B-03B6-4501-B6A8-CDC3A5D75CEE}"/>
              </a:ext>
            </a:extLst>
          </p:cNvPr>
          <p:cNvSpPr txBox="1">
            <a:spLocks/>
          </p:cNvSpPr>
          <p:nvPr/>
        </p:nvSpPr>
        <p:spPr>
          <a:xfrm>
            <a:off x="1372887" y="2309314"/>
            <a:ext cx="97029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Barlow Condensed SemiBold"/>
              <a:buNone/>
              <a:defRPr sz="4000" b="0" i="0" u="none" strike="noStrike" cap="none">
                <a:solidFill>
                  <a:schemeClr val="dk1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Condensed"/>
              <a:buNone/>
              <a:defRPr sz="40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Condensed"/>
              <a:buNone/>
              <a:defRPr sz="40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Condensed"/>
              <a:buNone/>
              <a:defRPr sz="40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Condensed"/>
              <a:buNone/>
              <a:defRPr sz="40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Condensed"/>
              <a:buNone/>
              <a:defRPr sz="40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Condensed"/>
              <a:buNone/>
              <a:defRPr sz="40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Condensed"/>
              <a:buNone/>
              <a:defRPr sz="40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Condensed"/>
              <a:buNone/>
              <a:defRPr sz="40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algn="ctr"/>
            <a:r>
              <a:rPr lang="en-US" sz="4800" b="1">
                <a:solidFill>
                  <a:schemeClr val="accent2"/>
                </a:solidFill>
              </a:rPr>
              <a:t>OUTPUT(RANDOM VALUES)</a:t>
            </a:r>
          </a:p>
          <a:p>
            <a:pPr algn="ctr"/>
            <a:endParaRPr lang="en-US" sz="4800" b="1">
              <a:solidFill>
                <a:schemeClr val="accent2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96F781-3A1A-4F80-9170-04B7FA068442}"/>
              </a:ext>
            </a:extLst>
          </p:cNvPr>
          <p:cNvSpPr txBox="1"/>
          <p:nvPr/>
        </p:nvSpPr>
        <p:spPr>
          <a:xfrm>
            <a:off x="3441032" y="3431244"/>
            <a:ext cx="53099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/>
              <a:t>Value of x[16] : 11</a:t>
            </a:r>
          </a:p>
          <a:p>
            <a:pPr algn="ctr"/>
            <a:r>
              <a:rPr lang="en-US" sz="2000"/>
              <a:t>Value of y[16] : 63</a:t>
            </a:r>
          </a:p>
          <a:p>
            <a:pPr algn="ctr"/>
            <a:r>
              <a:rPr lang="en-US" sz="2000"/>
              <a:t>Function : X&amp;Y</a:t>
            </a:r>
            <a:endParaRPr lang="en-IN" sz="2000"/>
          </a:p>
        </p:txBody>
      </p:sp>
    </p:spTree>
    <p:extLst>
      <p:ext uri="{BB962C8B-B14F-4D97-AF65-F5344CB8AC3E}">
        <p14:creationId xmlns:p14="http://schemas.microsoft.com/office/powerpoint/2010/main" val="3857757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DCF991-5DC4-429F-B71E-95B9F87F88B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7236BB-F512-45EA-A3FC-3C6D0511E9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331229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83230F0-8111-4CBA-828D-FA92632D4C27}"/>
              </a:ext>
            </a:extLst>
          </p:cNvPr>
          <p:cNvSpPr txBox="1"/>
          <p:nvPr/>
        </p:nvSpPr>
        <p:spPr>
          <a:xfrm>
            <a:off x="9448800" y="2890391"/>
            <a:ext cx="250256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/>
              <a:t>BINARY FORMAT</a:t>
            </a:r>
            <a:endParaRPr lang="en-IN" sz="3200" b="1"/>
          </a:p>
        </p:txBody>
      </p:sp>
    </p:spTree>
    <p:extLst>
      <p:ext uri="{BB962C8B-B14F-4D97-AF65-F5344CB8AC3E}">
        <p14:creationId xmlns:p14="http://schemas.microsoft.com/office/powerpoint/2010/main" val="26713503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DCF991-5DC4-429F-B71E-95B9F87F88B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 lang="e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466B501-5AD9-4214-ACDD-AFEB6B3BBF3B}"/>
              </a:ext>
            </a:extLst>
          </p:cNvPr>
          <p:cNvSpPr txBox="1"/>
          <p:nvPr/>
        </p:nvSpPr>
        <p:spPr>
          <a:xfrm>
            <a:off x="1195142" y="3171193"/>
            <a:ext cx="4376682" cy="178510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200">
                <a:latin typeface="Merriweather"/>
              </a:rPr>
              <a:t>As from the code it can be seen that the chips used are of  8-Bit input but the chips used in ALU(16-Bit) are for 16-Bit input.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B38EB8B-03B6-4501-B6A8-CDC3A5D75CEE}"/>
              </a:ext>
            </a:extLst>
          </p:cNvPr>
          <p:cNvSpPr txBox="1">
            <a:spLocks/>
          </p:cNvSpPr>
          <p:nvPr/>
        </p:nvSpPr>
        <p:spPr>
          <a:xfrm>
            <a:off x="1195142" y="2030756"/>
            <a:ext cx="97029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Barlow Condensed SemiBold"/>
              <a:buNone/>
              <a:defRPr sz="4000" b="0" i="0" u="none" strike="noStrike" cap="none">
                <a:solidFill>
                  <a:schemeClr val="dk1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Condensed"/>
              <a:buNone/>
              <a:defRPr sz="40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Condensed"/>
              <a:buNone/>
              <a:defRPr sz="40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Condensed"/>
              <a:buNone/>
              <a:defRPr sz="40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Condensed"/>
              <a:buNone/>
              <a:defRPr sz="40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Condensed"/>
              <a:buNone/>
              <a:defRPr sz="40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Condensed"/>
              <a:buNone/>
              <a:defRPr sz="40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Condensed"/>
              <a:buNone/>
              <a:defRPr sz="40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Condensed"/>
              <a:buNone/>
              <a:defRPr sz="40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r>
              <a:rPr lang="en-US" sz="4800" b="1">
                <a:solidFill>
                  <a:schemeClr val="accent2"/>
                </a:solidFill>
              </a:rPr>
              <a:t>HDL CODE (8-Bit)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21743E-BB75-40E9-922D-4A3E7AB6B9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5760" y="0"/>
            <a:ext cx="63862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1484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DCF991-5DC4-429F-B71E-95B9F87F88B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 lang="e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466B501-5AD9-4214-ACDD-AFEB6B3BBF3B}"/>
              </a:ext>
            </a:extLst>
          </p:cNvPr>
          <p:cNvSpPr txBox="1"/>
          <p:nvPr/>
        </p:nvSpPr>
        <p:spPr>
          <a:xfrm>
            <a:off x="4724400" y="3429000"/>
            <a:ext cx="2743200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/>
              <a:t>Value of x[8] : 11</a:t>
            </a:r>
          </a:p>
          <a:p>
            <a:pPr algn="ctr"/>
            <a:r>
              <a:rPr lang="en-US" sz="2400"/>
              <a:t>Value of y[8] : 63</a:t>
            </a:r>
          </a:p>
          <a:p>
            <a:pPr algn="ctr"/>
            <a:r>
              <a:rPr lang="en-US" sz="2400"/>
              <a:t>Function : X&amp;Y</a:t>
            </a:r>
            <a:endParaRPr lang="en-IN" sz="240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B38EB8B-03B6-4501-B6A8-CDC3A5D75CEE}"/>
              </a:ext>
            </a:extLst>
          </p:cNvPr>
          <p:cNvSpPr txBox="1">
            <a:spLocks/>
          </p:cNvSpPr>
          <p:nvPr/>
        </p:nvSpPr>
        <p:spPr>
          <a:xfrm>
            <a:off x="1244550" y="2200279"/>
            <a:ext cx="97029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Barlow Condensed SemiBold"/>
              <a:buNone/>
              <a:defRPr sz="4000" b="0" i="0" u="none" strike="noStrike" cap="none">
                <a:solidFill>
                  <a:schemeClr val="dk1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Condensed"/>
              <a:buNone/>
              <a:defRPr sz="40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Condensed"/>
              <a:buNone/>
              <a:defRPr sz="40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Condensed"/>
              <a:buNone/>
              <a:defRPr sz="40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Condensed"/>
              <a:buNone/>
              <a:defRPr sz="40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Condensed"/>
              <a:buNone/>
              <a:defRPr sz="40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Condensed"/>
              <a:buNone/>
              <a:defRPr sz="40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Condensed"/>
              <a:buNone/>
              <a:defRPr sz="40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Condensed"/>
              <a:buNone/>
              <a:defRPr sz="40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algn="ctr"/>
            <a:r>
              <a:rPr lang="en-US" sz="4800" b="1">
                <a:solidFill>
                  <a:schemeClr val="accent2"/>
                </a:solidFill>
              </a:rPr>
              <a:t>OUTPUT(RANDOM VALUES)</a:t>
            </a:r>
          </a:p>
        </p:txBody>
      </p:sp>
    </p:spTree>
    <p:extLst>
      <p:ext uri="{BB962C8B-B14F-4D97-AF65-F5344CB8AC3E}">
        <p14:creationId xmlns:p14="http://schemas.microsoft.com/office/powerpoint/2010/main" val="28083405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DCF991-5DC4-429F-B71E-95B9F87F88B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7BDC7B-2372-4B33-9B5B-81B00C3C36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213456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26EA20A-FA20-4706-AB58-97A56F97A54F}"/>
              </a:ext>
            </a:extLst>
          </p:cNvPr>
          <p:cNvSpPr txBox="1"/>
          <p:nvPr/>
        </p:nvSpPr>
        <p:spPr>
          <a:xfrm>
            <a:off x="9448800" y="2890391"/>
            <a:ext cx="250256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/>
              <a:t>BINARY FORMAT</a:t>
            </a:r>
            <a:endParaRPr lang="en-IN" sz="3200" b="1"/>
          </a:p>
        </p:txBody>
      </p:sp>
    </p:spTree>
    <p:extLst>
      <p:ext uri="{BB962C8B-B14F-4D97-AF65-F5344CB8AC3E}">
        <p14:creationId xmlns:p14="http://schemas.microsoft.com/office/powerpoint/2010/main" val="17402787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20"/>
          <p:cNvSpPr txBox="1">
            <a:spLocks noGrp="1"/>
          </p:cNvSpPr>
          <p:nvPr>
            <p:ph type="title"/>
          </p:nvPr>
        </p:nvSpPr>
        <p:spPr>
          <a:xfrm>
            <a:off x="1109153" y="813737"/>
            <a:ext cx="9443400" cy="1122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6600" b="1">
                <a:solidFill>
                  <a:schemeClr val="tx1"/>
                </a:solidFill>
              </a:rPr>
              <a:t>TEAM </a:t>
            </a:r>
            <a:r>
              <a:rPr lang="en" sz="6600" b="1">
                <a:solidFill>
                  <a:schemeClr val="bg1"/>
                </a:solidFill>
              </a:rPr>
              <a:t>MEMBERS</a:t>
            </a:r>
          </a:p>
        </p:txBody>
      </p:sp>
      <p:sp>
        <p:nvSpPr>
          <p:cNvPr id="312" name="Google Shape;312;p20"/>
          <p:cNvSpPr txBox="1">
            <a:spLocks noGrp="1"/>
          </p:cNvSpPr>
          <p:nvPr>
            <p:ph type="sldNum" idx="12"/>
          </p:nvPr>
        </p:nvSpPr>
        <p:spPr>
          <a:xfrm>
            <a:off x="113728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5" name="Google Shape;739;p38">
            <a:extLst>
              <a:ext uri="{FF2B5EF4-FFF2-40B4-BE49-F238E27FC236}">
                <a16:creationId xmlns:a16="http://schemas.microsoft.com/office/drawing/2014/main" id="{C065299E-C0F1-4BF8-BF5F-F6BDB3776A8B}"/>
              </a:ext>
            </a:extLst>
          </p:cNvPr>
          <p:cNvSpPr txBox="1">
            <a:spLocks noGrp="1"/>
          </p:cNvSpPr>
          <p:nvPr/>
        </p:nvSpPr>
        <p:spPr>
          <a:xfrm>
            <a:off x="1383156" y="2440153"/>
            <a:ext cx="827100" cy="5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500" b="0" i="0" u="none" strike="noStrike" cap="none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bg1"/>
                </a:solidFill>
              </a:rPr>
              <a:t>01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6" name="Google Shape;743;p38">
            <a:extLst>
              <a:ext uri="{FF2B5EF4-FFF2-40B4-BE49-F238E27FC236}">
                <a16:creationId xmlns:a16="http://schemas.microsoft.com/office/drawing/2014/main" id="{896A72AE-47EA-4516-81C4-8148ED7090BF}"/>
              </a:ext>
            </a:extLst>
          </p:cNvPr>
          <p:cNvSpPr txBox="1">
            <a:spLocks noGrp="1"/>
          </p:cNvSpPr>
          <p:nvPr/>
        </p:nvSpPr>
        <p:spPr>
          <a:xfrm>
            <a:off x="2296352" y="2444368"/>
            <a:ext cx="3133351" cy="5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swald"/>
              <a:buNone/>
              <a:defRPr sz="21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swald"/>
              <a:buNone/>
              <a:defRPr sz="2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swald"/>
              <a:buNone/>
              <a:defRPr sz="2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swald"/>
              <a:buNone/>
              <a:defRPr sz="2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swald"/>
              <a:buNone/>
              <a:defRPr sz="2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swald"/>
              <a:buNone/>
              <a:defRPr sz="2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swald"/>
              <a:buNone/>
              <a:defRPr sz="2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swald"/>
              <a:buNone/>
              <a:defRPr sz="2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swald"/>
              <a:buNone/>
              <a:defRPr sz="2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de" sz="3200"/>
              <a:t>VIKHYAT BANSAL</a:t>
            </a:r>
            <a:endParaRPr lang="en-US" sz="3200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725A6282-CB65-4C3F-8466-A7DEEDE17FFF}"/>
              </a:ext>
            </a:extLst>
          </p:cNvPr>
          <p:cNvSpPr>
            <a:spLocks noGrp="1"/>
          </p:cNvSpPr>
          <p:nvPr/>
        </p:nvSpPr>
        <p:spPr>
          <a:xfrm>
            <a:off x="2296427" y="2961529"/>
            <a:ext cx="2758133" cy="75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500" b="0" i="0" u="none" strike="noStrike" cap="none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en-US" sz="2400" b="1">
                <a:solidFill>
                  <a:schemeClr val="bg1"/>
                </a:solidFill>
              </a:rPr>
              <a:t>CB.EN.U4AIE21076</a:t>
            </a:r>
          </a:p>
        </p:txBody>
      </p:sp>
      <p:sp>
        <p:nvSpPr>
          <p:cNvPr id="8" name="Google Shape;740;p38">
            <a:extLst>
              <a:ext uri="{FF2B5EF4-FFF2-40B4-BE49-F238E27FC236}">
                <a16:creationId xmlns:a16="http://schemas.microsoft.com/office/drawing/2014/main" id="{A1C59DBD-D33F-4D8D-9A32-585162507E9E}"/>
              </a:ext>
            </a:extLst>
          </p:cNvPr>
          <p:cNvSpPr txBox="1">
            <a:spLocks noGrp="1"/>
          </p:cNvSpPr>
          <p:nvPr/>
        </p:nvSpPr>
        <p:spPr>
          <a:xfrm>
            <a:off x="6842647" y="2447351"/>
            <a:ext cx="2757300" cy="5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swald"/>
              <a:buNone/>
              <a:defRPr sz="21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swald"/>
              <a:buNone/>
              <a:defRPr sz="2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swald"/>
              <a:buNone/>
              <a:defRPr sz="2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swald"/>
              <a:buNone/>
              <a:defRPr sz="2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swald"/>
              <a:buNone/>
              <a:defRPr sz="2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swald"/>
              <a:buNone/>
              <a:defRPr sz="2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swald"/>
              <a:buNone/>
              <a:defRPr sz="2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swald"/>
              <a:buNone/>
              <a:defRPr sz="2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swald"/>
              <a:buNone/>
              <a:defRPr sz="2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3200"/>
              <a:t>VIGNESH M</a:t>
            </a:r>
            <a:endParaRPr lang="en-US" sz="3200"/>
          </a:p>
        </p:txBody>
      </p:sp>
      <p:sp>
        <p:nvSpPr>
          <p:cNvPr id="9" name="Google Shape;739;p38">
            <a:extLst>
              <a:ext uri="{FF2B5EF4-FFF2-40B4-BE49-F238E27FC236}">
                <a16:creationId xmlns:a16="http://schemas.microsoft.com/office/drawing/2014/main" id="{43835C7A-2796-413C-80D8-649E27D60430}"/>
              </a:ext>
            </a:extLst>
          </p:cNvPr>
          <p:cNvSpPr txBox="1">
            <a:spLocks noGrp="1"/>
          </p:cNvSpPr>
          <p:nvPr/>
        </p:nvSpPr>
        <p:spPr>
          <a:xfrm>
            <a:off x="5905675" y="2440153"/>
            <a:ext cx="827100" cy="5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500" b="0" i="0" u="none" strike="noStrike" cap="none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bg1"/>
                </a:solidFill>
              </a:rPr>
              <a:t>02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69587DA1-40F7-4362-8D64-F5136B85D061}"/>
              </a:ext>
            </a:extLst>
          </p:cNvPr>
          <p:cNvSpPr>
            <a:spLocks noGrp="1"/>
          </p:cNvSpPr>
          <p:nvPr/>
        </p:nvSpPr>
        <p:spPr>
          <a:xfrm>
            <a:off x="6838738" y="2931840"/>
            <a:ext cx="2758133" cy="75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500" b="0" i="0" u="none" strike="noStrike" cap="none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en-US" sz="2400" b="1">
                <a:solidFill>
                  <a:schemeClr val="bg1"/>
                </a:solidFill>
              </a:rPr>
              <a:t>CB.EN.U4AIE21075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1" name="Google Shape;739;p38">
            <a:extLst>
              <a:ext uri="{FF2B5EF4-FFF2-40B4-BE49-F238E27FC236}">
                <a16:creationId xmlns:a16="http://schemas.microsoft.com/office/drawing/2014/main" id="{246CE67A-E149-48FB-8CAE-5ED56A19E418}"/>
              </a:ext>
            </a:extLst>
          </p:cNvPr>
          <p:cNvSpPr txBox="1">
            <a:spLocks noGrp="1"/>
          </p:cNvSpPr>
          <p:nvPr/>
        </p:nvSpPr>
        <p:spPr>
          <a:xfrm>
            <a:off x="5905675" y="3766231"/>
            <a:ext cx="827100" cy="5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500" b="0" i="0" u="none" strike="noStrike" cap="none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bg1"/>
                </a:solidFill>
              </a:rPr>
              <a:t>04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Google Shape;743;p38">
            <a:extLst>
              <a:ext uri="{FF2B5EF4-FFF2-40B4-BE49-F238E27FC236}">
                <a16:creationId xmlns:a16="http://schemas.microsoft.com/office/drawing/2014/main" id="{8BE514A8-8B60-4812-8CB2-56AC5073932B}"/>
              </a:ext>
            </a:extLst>
          </p:cNvPr>
          <p:cNvSpPr txBox="1">
            <a:spLocks noGrp="1"/>
          </p:cNvSpPr>
          <p:nvPr/>
        </p:nvSpPr>
        <p:spPr>
          <a:xfrm>
            <a:off x="6838664" y="4027744"/>
            <a:ext cx="4350571" cy="521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swald"/>
              <a:buNone/>
              <a:defRPr sz="21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swald"/>
              <a:buNone/>
              <a:defRPr sz="2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swald"/>
              <a:buNone/>
              <a:defRPr sz="2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swald"/>
              <a:buNone/>
              <a:defRPr sz="2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swald"/>
              <a:buNone/>
              <a:defRPr sz="2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swald"/>
              <a:buNone/>
              <a:defRPr sz="2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swald"/>
              <a:buNone/>
              <a:defRPr sz="2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swald"/>
              <a:buNone/>
              <a:defRPr sz="2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swald"/>
              <a:buNone/>
              <a:defRPr sz="2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de" sz="3200"/>
              <a:t>MARREDDY MOHIT SASANK REDDY</a:t>
            </a:r>
            <a:endParaRPr lang="en-US"/>
          </a:p>
        </p:txBody>
      </p:sp>
      <p:sp>
        <p:nvSpPr>
          <p:cNvPr id="13" name="Title 2">
            <a:extLst>
              <a:ext uri="{FF2B5EF4-FFF2-40B4-BE49-F238E27FC236}">
                <a16:creationId xmlns:a16="http://schemas.microsoft.com/office/drawing/2014/main" id="{D6C6ACAD-229E-4F16-88FD-B2D98F1DDEE0}"/>
              </a:ext>
            </a:extLst>
          </p:cNvPr>
          <p:cNvSpPr>
            <a:spLocks noGrp="1"/>
          </p:cNvSpPr>
          <p:nvPr/>
        </p:nvSpPr>
        <p:spPr>
          <a:xfrm>
            <a:off x="6838738" y="4762619"/>
            <a:ext cx="2758133" cy="75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500" b="0" i="0" u="none" strike="noStrike" cap="none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en-US" sz="2400" b="1">
                <a:solidFill>
                  <a:schemeClr val="bg1"/>
                </a:solidFill>
              </a:rPr>
              <a:t>CB.EN.U4AIE21031</a:t>
            </a:r>
          </a:p>
        </p:txBody>
      </p:sp>
      <p:sp>
        <p:nvSpPr>
          <p:cNvPr id="14" name="Google Shape;739;p38">
            <a:extLst>
              <a:ext uri="{FF2B5EF4-FFF2-40B4-BE49-F238E27FC236}">
                <a16:creationId xmlns:a16="http://schemas.microsoft.com/office/drawing/2014/main" id="{D796FCFA-C5DF-431C-B426-41B45AC1ECDB}"/>
              </a:ext>
            </a:extLst>
          </p:cNvPr>
          <p:cNvSpPr txBox="1">
            <a:spLocks noGrp="1"/>
          </p:cNvSpPr>
          <p:nvPr/>
        </p:nvSpPr>
        <p:spPr>
          <a:xfrm>
            <a:off x="1383156" y="3766230"/>
            <a:ext cx="827100" cy="5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500" b="0" i="0" u="none" strike="noStrike" cap="none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bg1"/>
                </a:solidFill>
              </a:rPr>
              <a:t>03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6" name="Google Shape;743;p38">
            <a:extLst>
              <a:ext uri="{FF2B5EF4-FFF2-40B4-BE49-F238E27FC236}">
                <a16:creationId xmlns:a16="http://schemas.microsoft.com/office/drawing/2014/main" id="{BBB45B1F-5524-4659-854D-80D7466E8CD1}"/>
              </a:ext>
            </a:extLst>
          </p:cNvPr>
          <p:cNvSpPr txBox="1">
            <a:spLocks noGrp="1"/>
          </p:cNvSpPr>
          <p:nvPr/>
        </p:nvSpPr>
        <p:spPr>
          <a:xfrm>
            <a:off x="2326039" y="4166289"/>
            <a:ext cx="3707325" cy="254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swald"/>
              <a:buNone/>
              <a:defRPr sz="21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swald"/>
              <a:buNone/>
              <a:defRPr sz="2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swald"/>
              <a:buNone/>
              <a:defRPr sz="2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swald"/>
              <a:buNone/>
              <a:defRPr sz="2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swald"/>
              <a:buNone/>
              <a:defRPr sz="2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swald"/>
              <a:buNone/>
              <a:defRPr sz="2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swald"/>
              <a:buNone/>
              <a:defRPr sz="2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swald"/>
              <a:buNone/>
              <a:defRPr sz="2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swald"/>
              <a:buNone/>
              <a:defRPr sz="2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de" sz="3200"/>
              <a:t>YARRAM SRI SATHWIK REDDY</a:t>
            </a:r>
            <a:endParaRPr lang="en-US"/>
          </a:p>
        </p:txBody>
      </p:sp>
      <p:sp>
        <p:nvSpPr>
          <p:cNvPr id="17" name="Title 2">
            <a:extLst>
              <a:ext uri="{FF2B5EF4-FFF2-40B4-BE49-F238E27FC236}">
                <a16:creationId xmlns:a16="http://schemas.microsoft.com/office/drawing/2014/main" id="{9DA50CAF-DAC1-45EA-B10B-85B61F1A1092}"/>
              </a:ext>
            </a:extLst>
          </p:cNvPr>
          <p:cNvSpPr>
            <a:spLocks noGrp="1"/>
          </p:cNvSpPr>
          <p:nvPr/>
        </p:nvSpPr>
        <p:spPr>
          <a:xfrm>
            <a:off x="2296426" y="4762619"/>
            <a:ext cx="2758133" cy="75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500" b="0" i="0" u="none" strike="noStrike" cap="none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en-US" sz="2400" b="1">
                <a:solidFill>
                  <a:schemeClr val="bg1"/>
                </a:solidFill>
              </a:rPr>
              <a:t>CB.EN.U4AIE21077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79F2BC-A285-442C-9896-72DC04C4E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B)Inc16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BBEA56F-4251-410C-AEC4-BC0CC5274A2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6589992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DCF991-5DC4-429F-B71E-95B9F87F88B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 lang="en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B38EB8B-03B6-4501-B6A8-CDC3A5D75CEE}"/>
              </a:ext>
            </a:extLst>
          </p:cNvPr>
          <p:cNvSpPr txBox="1">
            <a:spLocks/>
          </p:cNvSpPr>
          <p:nvPr/>
        </p:nvSpPr>
        <p:spPr>
          <a:xfrm>
            <a:off x="2736314" y="201423"/>
            <a:ext cx="97029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Barlow Condensed SemiBold"/>
              <a:buNone/>
              <a:defRPr sz="4000" b="0" i="0" u="none" strike="noStrike" cap="none">
                <a:solidFill>
                  <a:schemeClr val="dk1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Condensed"/>
              <a:buNone/>
              <a:defRPr sz="40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Condensed"/>
              <a:buNone/>
              <a:defRPr sz="40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Condensed"/>
              <a:buNone/>
              <a:defRPr sz="40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Condensed"/>
              <a:buNone/>
              <a:defRPr sz="40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Condensed"/>
              <a:buNone/>
              <a:defRPr sz="40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Condensed"/>
              <a:buNone/>
              <a:defRPr sz="40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Condensed"/>
              <a:buNone/>
              <a:defRPr sz="40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Condensed"/>
              <a:buNone/>
              <a:defRPr sz="40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r>
              <a:rPr lang="en-US" sz="4800" b="1">
                <a:solidFill>
                  <a:schemeClr val="accent2"/>
                </a:solidFill>
              </a:rPr>
              <a:t>Hdl Code Of Inc16 :</a:t>
            </a:r>
          </a:p>
        </p:txBody>
      </p:sp>
      <p:pic>
        <p:nvPicPr>
          <p:cNvPr id="5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78F2B59E-87BA-4C46-A114-32450EB109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04" t="92" r="61114" b="59444"/>
          <a:stretch/>
        </p:blipFill>
        <p:spPr>
          <a:xfrm>
            <a:off x="4701793" y="1482113"/>
            <a:ext cx="6877130" cy="401105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12E8D3E-F6C6-472C-BA26-AC91C0BB5D1F}"/>
              </a:ext>
            </a:extLst>
          </p:cNvPr>
          <p:cNvSpPr txBox="1"/>
          <p:nvPr/>
        </p:nvSpPr>
        <p:spPr>
          <a:xfrm>
            <a:off x="1156083" y="2561881"/>
            <a:ext cx="3541922" cy="165875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Wingdings"/>
              <a:buChar char="§"/>
            </a:pPr>
            <a:r>
              <a:rPr lang="en-US" sz="2000"/>
              <a:t>In Inc16 if the input is (t) output will be (t+1)</a:t>
            </a:r>
          </a:p>
          <a:p>
            <a:pPr marL="285750" indent="-285750">
              <a:buFont typeface="Wingdings"/>
              <a:buChar char="§"/>
            </a:pPr>
            <a:r>
              <a:rPr lang="en-US" sz="2000"/>
              <a:t>16-bit incrementor</a:t>
            </a:r>
          </a:p>
          <a:p>
            <a:pPr marL="285750" indent="-285750">
              <a:buFont typeface="Wingdings"/>
              <a:buChar char="§"/>
            </a:pPr>
            <a:r>
              <a:rPr lang="en-US" sz="2000"/>
              <a:t>Out = in + 1(arithmetic addition)</a:t>
            </a:r>
          </a:p>
        </p:txBody>
      </p:sp>
    </p:spTree>
    <p:extLst>
      <p:ext uri="{BB962C8B-B14F-4D97-AF65-F5344CB8AC3E}">
        <p14:creationId xmlns:p14="http://schemas.microsoft.com/office/powerpoint/2010/main" val="24787267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DCF991-5DC4-429F-B71E-95B9F87F88B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 lang="en"/>
          </a:p>
        </p:txBody>
      </p:sp>
      <p:pic>
        <p:nvPicPr>
          <p:cNvPr id="3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2647C30-6D66-4362-B14E-8F29BF5550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8" t="5053" r="54637" b="30037"/>
          <a:stretch/>
        </p:blipFill>
        <p:spPr>
          <a:xfrm>
            <a:off x="1378025" y="1170885"/>
            <a:ext cx="6980855" cy="565862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C7C024-A5C3-482A-ADBE-7570652E6AD9}"/>
              </a:ext>
            </a:extLst>
          </p:cNvPr>
          <p:cNvSpPr txBox="1"/>
          <p:nvPr/>
        </p:nvSpPr>
        <p:spPr>
          <a:xfrm>
            <a:off x="3521151" y="404181"/>
            <a:ext cx="449580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/>
              <a:t>Running the code in hardware simulator</a:t>
            </a:r>
          </a:p>
          <a:p>
            <a:pPr algn="l"/>
            <a:endParaRPr lang="en-US"/>
          </a:p>
        </p:txBody>
      </p:sp>
      <p:pic>
        <p:nvPicPr>
          <p:cNvPr id="2" name="Picture 5" descr="Graphical user interface, text, application, Word&#10;&#10;Description automatically generated">
            <a:extLst>
              <a:ext uri="{FF2B5EF4-FFF2-40B4-BE49-F238E27FC236}">
                <a16:creationId xmlns:a16="http://schemas.microsoft.com/office/drawing/2014/main" id="{5BAE018C-FFFD-4B34-B40A-E36BC21E07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6589" b="79762"/>
          <a:stretch/>
        </p:blipFill>
        <p:spPr>
          <a:xfrm>
            <a:off x="7662232" y="4365089"/>
            <a:ext cx="4314512" cy="209334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EC564FB-7F3D-4F9E-8226-D44FF8CF7439}"/>
              </a:ext>
            </a:extLst>
          </p:cNvPr>
          <p:cNvSpPr txBox="1"/>
          <p:nvPr/>
        </p:nvSpPr>
        <p:spPr>
          <a:xfrm>
            <a:off x="8543581" y="4026664"/>
            <a:ext cx="274319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000"/>
              <a:t>Inc16Out:</a:t>
            </a:r>
          </a:p>
        </p:txBody>
      </p:sp>
    </p:spTree>
    <p:extLst>
      <p:ext uri="{BB962C8B-B14F-4D97-AF65-F5344CB8AC3E}">
        <p14:creationId xmlns:p14="http://schemas.microsoft.com/office/powerpoint/2010/main" val="3254132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79F2BC-A285-442C-9896-72DC04C4E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C)Bit (1-bit register)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BBEA56F-4251-410C-AEC4-BC0CC5274A2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4161628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AABECE-05D1-4E92-8EC3-A4987B01FA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75435" y="993079"/>
            <a:ext cx="8509579" cy="4310785"/>
          </a:xfrm>
        </p:spPr>
        <p:txBody>
          <a:bodyPr/>
          <a:lstStyle/>
          <a:p>
            <a:r>
              <a:rPr lang="en-US" b="1">
                <a:latin typeface="Arial"/>
              </a:rPr>
              <a:t>1-bit register :</a:t>
            </a:r>
          </a:p>
          <a:p>
            <a:pPr>
              <a:lnSpc>
                <a:spcPct val="114999"/>
              </a:lnSpc>
            </a:pPr>
            <a:r>
              <a:rPr lang="en-US">
                <a:latin typeface="Arial"/>
              </a:rPr>
              <a:t>It is a circuit which can store or remember, a single bit.</a:t>
            </a:r>
          </a:p>
          <a:p>
            <a:pPr>
              <a:lnSpc>
                <a:spcPct val="114999"/>
              </a:lnSpc>
            </a:pPr>
            <a:r>
              <a:rPr lang="en-US">
                <a:latin typeface="Arial"/>
              </a:rPr>
              <a:t>Stores a bit until instructed to load, and store, another bit.</a:t>
            </a:r>
          </a:p>
          <a:p>
            <a:pPr>
              <a:lnSpc>
                <a:spcPct val="114999"/>
              </a:lnSpc>
            </a:pPr>
            <a:endParaRPr lang="en-US">
              <a:latin typeface="Arial"/>
            </a:endParaRPr>
          </a:p>
          <a:p>
            <a:pPr>
              <a:lnSpc>
                <a:spcPct val="114999"/>
              </a:lnSpc>
            </a:pPr>
            <a:endParaRPr lang="en-US">
              <a:latin typeface="Arial"/>
            </a:endParaRPr>
          </a:p>
          <a:p>
            <a:pPr>
              <a:lnSpc>
                <a:spcPct val="114999"/>
              </a:lnSpc>
            </a:pPr>
            <a:endParaRPr lang="en-US">
              <a:latin typeface="Arial"/>
            </a:endParaRPr>
          </a:p>
          <a:p>
            <a:pPr>
              <a:lnSpc>
                <a:spcPct val="114999"/>
              </a:lnSpc>
            </a:pPr>
            <a:endParaRPr lang="en-US">
              <a:latin typeface="Arial"/>
            </a:endParaRPr>
          </a:p>
          <a:p>
            <a:pPr>
              <a:lnSpc>
                <a:spcPct val="114999"/>
              </a:lnSpc>
            </a:pPr>
            <a:endParaRPr lang="en-US">
              <a:latin typeface="Arial"/>
            </a:endParaRPr>
          </a:p>
          <a:p>
            <a:pPr>
              <a:lnSpc>
                <a:spcPct val="114999"/>
              </a:lnSpc>
            </a:pPr>
            <a:r>
              <a:rPr lang="en-US">
                <a:latin typeface="Arial"/>
              </a:rPr>
              <a:t>If load = 1 then out(t+1)=in(t).</a:t>
            </a:r>
          </a:p>
          <a:p>
            <a:pPr>
              <a:lnSpc>
                <a:spcPct val="114999"/>
              </a:lnSpc>
            </a:pPr>
            <a:r>
              <a:rPr lang="en-US">
                <a:latin typeface="Arial"/>
              </a:rPr>
              <a:t>If load = 0 then it has to retain the previous output.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6A98C0-1C0A-4135-92E1-32BC1225921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 lang="en"/>
          </a:p>
        </p:txBody>
      </p:sp>
      <p:pic>
        <p:nvPicPr>
          <p:cNvPr id="5" name="Picture 5" descr="Diagram&#10;&#10;Description automatically generated">
            <a:extLst>
              <a:ext uri="{FF2B5EF4-FFF2-40B4-BE49-F238E27FC236}">
                <a16:creationId xmlns:a16="http://schemas.microsoft.com/office/drawing/2014/main" id="{6FF91CD7-C705-4C4F-A449-B41182CA71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6475" y="2454787"/>
            <a:ext cx="2743200" cy="1545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1874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FF6F38-B0B9-4890-8102-29D74707DC8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 lang="e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08A22B-8719-47AE-8603-025917538721}"/>
              </a:ext>
            </a:extLst>
          </p:cNvPr>
          <p:cNvSpPr txBox="1"/>
          <p:nvPr/>
        </p:nvSpPr>
        <p:spPr>
          <a:xfrm>
            <a:off x="1651363" y="3426720"/>
            <a:ext cx="10161916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Wingdings"/>
              <a:buChar char="§"/>
            </a:pPr>
            <a:r>
              <a:rPr lang="en-US" sz="2000"/>
              <a:t> Generally, Mux chip behavior is :</a:t>
            </a:r>
            <a:endParaRPr lang="en-US"/>
          </a:p>
          <a:p>
            <a:r>
              <a:rPr lang="en-US" sz="2000"/>
              <a:t>                                                     If load =0 then first line('a') is selected as input</a:t>
            </a:r>
          </a:p>
          <a:p>
            <a:r>
              <a:rPr lang="en-US" sz="2000"/>
              <a:t>                                                     If load = 1 then second line ('b') is selected as input.</a:t>
            </a:r>
          </a:p>
          <a:p>
            <a:pPr marL="342900" indent="-342900">
              <a:buFont typeface="Wingdings"/>
              <a:buChar char="§"/>
            </a:pPr>
            <a:r>
              <a:rPr lang="en-US" sz="2000"/>
              <a:t>Here assume that b=1, load =1 second line is selected, and Mux output 1 is the input of DFF. We know that  output of DFF will be the input(t-1) state.</a:t>
            </a:r>
          </a:p>
          <a:p>
            <a:endParaRPr lang="en-US" sz="20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6ED5D7-773B-46DA-899A-9F17EF5ACE7C}"/>
              </a:ext>
            </a:extLst>
          </p:cNvPr>
          <p:cNvSpPr txBox="1"/>
          <p:nvPr/>
        </p:nvSpPr>
        <p:spPr>
          <a:xfrm>
            <a:off x="2466039" y="676802"/>
            <a:ext cx="9586823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1-bit register implementation                                                               Clocked Data Flip-Flop             </a:t>
            </a:r>
          </a:p>
        </p:txBody>
      </p:sp>
      <p:pic>
        <p:nvPicPr>
          <p:cNvPr id="10" name="Picture 10" descr="Diagram, schematic&#10;&#10;Description automatically generated">
            <a:extLst>
              <a:ext uri="{FF2B5EF4-FFF2-40B4-BE49-F238E27FC236}">
                <a16:creationId xmlns:a16="http://schemas.microsoft.com/office/drawing/2014/main" id="{840518E1-FD6C-45F4-8EDF-5313384686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7084" y="1065275"/>
            <a:ext cx="4166557" cy="2162332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4D95F2B7-B7ED-44A5-9948-52B44DE3A4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5349" y="1108207"/>
            <a:ext cx="4037162" cy="150533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5C9B554-9378-47B6-9F81-B2861BAD8F5F}"/>
              </a:ext>
            </a:extLst>
          </p:cNvPr>
          <p:cNvSpPr txBox="1"/>
          <p:nvPr/>
        </p:nvSpPr>
        <p:spPr>
          <a:xfrm>
            <a:off x="6493280" y="2847876"/>
            <a:ext cx="5748067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The gate outputs its previous input : out(t)=in(t-1)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6FD76A4-2DC3-4A07-8876-90E9933EFA37}"/>
              </a:ext>
            </a:extLst>
          </p:cNvPr>
          <p:cNvSpPr txBox="1"/>
          <p:nvPr/>
        </p:nvSpPr>
        <p:spPr>
          <a:xfrm>
            <a:off x="2649887" y="2311641"/>
            <a:ext cx="263471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C77B755-9B8A-4692-AF32-A0BECCA65337}"/>
              </a:ext>
            </a:extLst>
          </p:cNvPr>
          <p:cNvSpPr txBox="1"/>
          <p:nvPr/>
        </p:nvSpPr>
        <p:spPr>
          <a:xfrm>
            <a:off x="2470688" y="1990150"/>
            <a:ext cx="30221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b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B02A145-483E-41D5-84F9-D87095FE1CB5}"/>
              </a:ext>
            </a:extLst>
          </p:cNvPr>
          <p:cNvSpPr txBox="1"/>
          <p:nvPr/>
        </p:nvSpPr>
        <p:spPr>
          <a:xfrm>
            <a:off x="3298071" y="1745790"/>
            <a:ext cx="250555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675B6D1-F9F1-4E1D-BE3E-A59795C9419B}"/>
              </a:ext>
            </a:extLst>
          </p:cNvPr>
          <p:cNvSpPr txBox="1"/>
          <p:nvPr/>
        </p:nvSpPr>
        <p:spPr>
          <a:xfrm>
            <a:off x="2523296" y="1746598"/>
            <a:ext cx="263471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7574C57-4AE4-4426-B07E-BCDFC6DCCC19}"/>
              </a:ext>
            </a:extLst>
          </p:cNvPr>
          <p:cNvSpPr txBox="1"/>
          <p:nvPr/>
        </p:nvSpPr>
        <p:spPr>
          <a:xfrm>
            <a:off x="3608036" y="1887634"/>
            <a:ext cx="250555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1A0516E-F5AB-4F00-B77C-4BBA7043AC1C}"/>
              </a:ext>
            </a:extLst>
          </p:cNvPr>
          <p:cNvSpPr txBox="1"/>
          <p:nvPr/>
        </p:nvSpPr>
        <p:spPr>
          <a:xfrm>
            <a:off x="4782657" y="1903445"/>
            <a:ext cx="250555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5303777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DCF991-5DC4-429F-B71E-95B9F87F88B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 lang="en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B38EB8B-03B6-4501-B6A8-CDC3A5D75CEE}"/>
              </a:ext>
            </a:extLst>
          </p:cNvPr>
          <p:cNvSpPr txBox="1">
            <a:spLocks/>
          </p:cNvSpPr>
          <p:nvPr/>
        </p:nvSpPr>
        <p:spPr>
          <a:xfrm>
            <a:off x="2126714" y="1004063"/>
            <a:ext cx="97029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Barlow Condensed SemiBold"/>
              <a:buNone/>
              <a:defRPr sz="4000" b="0" i="0" u="none" strike="noStrike" cap="none">
                <a:solidFill>
                  <a:schemeClr val="dk1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Condensed"/>
              <a:buNone/>
              <a:defRPr sz="40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Condensed"/>
              <a:buNone/>
              <a:defRPr sz="40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Condensed"/>
              <a:buNone/>
              <a:defRPr sz="40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Condensed"/>
              <a:buNone/>
              <a:defRPr sz="40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Condensed"/>
              <a:buNone/>
              <a:defRPr sz="40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Condensed"/>
              <a:buNone/>
              <a:defRPr sz="40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Condensed"/>
              <a:buNone/>
              <a:defRPr sz="40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Condensed"/>
              <a:buNone/>
              <a:defRPr sz="40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r>
              <a:rPr lang="en-US" sz="4800" b="1">
                <a:solidFill>
                  <a:schemeClr val="accent2"/>
                </a:solidFill>
              </a:rPr>
              <a:t>Hdl Code of Bit(1-bit register) :</a:t>
            </a:r>
          </a:p>
        </p:txBody>
      </p:sp>
      <p:pic>
        <p:nvPicPr>
          <p:cNvPr id="3" name="Picture 4" descr="Graphical user interface, application, PowerPoint&#10;&#10;Description automatically generated">
            <a:extLst>
              <a:ext uri="{FF2B5EF4-FFF2-40B4-BE49-F238E27FC236}">
                <a16:creationId xmlns:a16="http://schemas.microsoft.com/office/drawing/2014/main" id="{10A8D49A-C3A9-4247-B272-9B79DD9EFF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74" t="35540" r="62320" b="32973"/>
          <a:stretch/>
        </p:blipFill>
        <p:spPr>
          <a:xfrm>
            <a:off x="2123090" y="1895474"/>
            <a:ext cx="6925718" cy="3461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412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04D460-46B5-4008-ABF3-516E9BDC9E3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 lang="e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BE5FDA-DC10-41DC-8DCE-F7BC7B0DD3C3}"/>
              </a:ext>
            </a:extLst>
          </p:cNvPr>
          <p:cNvSpPr txBox="1"/>
          <p:nvPr/>
        </p:nvSpPr>
        <p:spPr>
          <a:xfrm>
            <a:off x="1461228" y="2471107"/>
            <a:ext cx="4735415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Wingdings"/>
              <a:buChar char="§"/>
            </a:pPr>
            <a:r>
              <a:rPr lang="en-US" sz="2000"/>
              <a:t>As we seen in the above design if </a:t>
            </a:r>
            <a:endParaRPr lang="en-US"/>
          </a:p>
          <a:p>
            <a:r>
              <a:rPr lang="en-US" sz="2000"/>
              <a:t>in =1,load =1 we are getting the output as 1</a:t>
            </a:r>
            <a:endParaRPr lang="en-US"/>
          </a:p>
        </p:txBody>
      </p:sp>
      <p:pic>
        <p:nvPicPr>
          <p:cNvPr id="2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4DDED06-BEF8-4451-A368-C78D79D312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33" r="57525" b="30357"/>
          <a:stretch/>
        </p:blipFill>
        <p:spPr>
          <a:xfrm>
            <a:off x="6037244" y="826839"/>
            <a:ext cx="5663729" cy="4998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3320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33A921-4BE6-4EA1-AED7-B8C1877AAC6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 lang="en"/>
          </a:p>
        </p:txBody>
      </p:sp>
      <p:pic>
        <p:nvPicPr>
          <p:cNvPr id="5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34BAFBC-143A-42E1-BA12-82E39367AA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3969" b="6803"/>
          <a:stretch/>
        </p:blipFill>
        <p:spPr>
          <a:xfrm>
            <a:off x="1988545" y="885595"/>
            <a:ext cx="1808310" cy="59130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D6E5D14-48BB-4A26-A254-0BE0BA3D39C9}"/>
              </a:ext>
            </a:extLst>
          </p:cNvPr>
          <p:cNvSpPr txBox="1"/>
          <p:nvPr/>
        </p:nvSpPr>
        <p:spPr>
          <a:xfrm>
            <a:off x="2741364" y="363556"/>
            <a:ext cx="274319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/>
              <a:t>Bit out </a:t>
            </a:r>
            <a:r>
              <a:rPr lang="en-US"/>
              <a:t>:</a:t>
            </a:r>
          </a:p>
        </p:txBody>
      </p:sp>
      <p:pic>
        <p:nvPicPr>
          <p:cNvPr id="7" name="Picture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91D5DF3-3CA9-47E9-88D3-948923576C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3766" b="8670"/>
          <a:stretch/>
        </p:blipFill>
        <p:spPr>
          <a:xfrm>
            <a:off x="5348689" y="4246"/>
            <a:ext cx="1835847" cy="5830387"/>
          </a:xfrm>
          <a:prstGeom prst="rect">
            <a:avLst/>
          </a:prstGeom>
        </p:spPr>
      </p:pic>
      <p:pic>
        <p:nvPicPr>
          <p:cNvPr id="8" name="Picture 8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21D934B-E641-4727-8E3D-7E9E6649749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3660" b="12209"/>
          <a:stretch/>
        </p:blipFill>
        <p:spPr>
          <a:xfrm>
            <a:off x="8690472" y="59330"/>
            <a:ext cx="2212255" cy="6702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4867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0034F0-17B4-49B9-9B79-2B1C269A03A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 lang="e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A115A7-DE31-40C3-A236-B07F405F3EED}"/>
              </a:ext>
            </a:extLst>
          </p:cNvPr>
          <p:cNvSpPr txBox="1"/>
          <p:nvPr/>
        </p:nvSpPr>
        <p:spPr>
          <a:xfrm>
            <a:off x="3003331" y="507124"/>
            <a:ext cx="489782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/>
              <a:t>Running the code in hardware simulator</a:t>
            </a:r>
          </a:p>
        </p:txBody>
      </p:sp>
      <p:pic>
        <p:nvPicPr>
          <p:cNvPr id="7" name="Picture 7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A157E714-1635-4157-AA71-DD935B139B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149" r="54757" b="29597"/>
          <a:stretch/>
        </p:blipFill>
        <p:spPr>
          <a:xfrm>
            <a:off x="2068968" y="908976"/>
            <a:ext cx="6767430" cy="5627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3593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C32A6F-C75E-4BB9-B05D-E93ED1D2FA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410" y="1029179"/>
            <a:ext cx="8444100" cy="3782700"/>
          </a:xfrm>
        </p:spPr>
        <p:txBody>
          <a:bodyPr/>
          <a:lstStyle/>
          <a:p>
            <a:endParaRPr lang="en-US" sz="3000"/>
          </a:p>
          <a:p>
            <a:r>
              <a:rPr lang="en-US" sz="3000"/>
              <a:t>Implement the following chip logic in HDL and test the chip using a hardware simulator. (The chip, its interface, and testing files are available in the project folder of nand2tetris software suite). Show the HDL code and output as a screenshot inside the word file or PDF or PPT.</a:t>
            </a:r>
          </a:p>
          <a:p>
            <a:r>
              <a:rPr lang="en-US" sz="3000"/>
              <a:t>a) ALU(16Bit and 8Bit)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990404-1DB5-44DB-BF77-67AC9986C9D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 lang="e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F17D34-0F53-485F-B1DE-C058CF65C4DF}"/>
              </a:ext>
            </a:extLst>
          </p:cNvPr>
          <p:cNvSpPr txBox="1"/>
          <p:nvPr/>
        </p:nvSpPr>
        <p:spPr>
          <a:xfrm>
            <a:off x="4724400" y="3200399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2197140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190897-311D-4688-A788-3502C46A4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D)Register (16-bit register)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40A2913-179E-431B-8B41-5F87B6017BF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736532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BD74B5-DFA3-4CCA-8095-B15DD69A03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69323" y="3335143"/>
            <a:ext cx="9060250" cy="2370188"/>
          </a:xfrm>
        </p:spPr>
        <p:txBody>
          <a:bodyPr/>
          <a:lstStyle/>
          <a:p>
            <a:pPr marL="342900" indent="-342900">
              <a:lnSpc>
                <a:spcPct val="100000"/>
              </a:lnSpc>
              <a:buFont typeface="Wingdings,Sans-Serif"/>
              <a:buChar char="§"/>
            </a:pPr>
            <a:r>
              <a:rPr lang="en-US"/>
              <a:t>A </a:t>
            </a:r>
            <a:r>
              <a:rPr lang="en-US">
                <a:latin typeface="Cavolini"/>
                <a:cs typeface="Cavolini"/>
              </a:rPr>
              <a:t>w </a:t>
            </a:r>
            <a:r>
              <a:rPr lang="en-US"/>
              <a:t>bit register can be created from an array of  </a:t>
            </a:r>
            <a:r>
              <a:rPr lang="en-US">
                <a:latin typeface="Cavolini"/>
                <a:cs typeface="Cavolini"/>
              </a:rPr>
              <a:t>w </a:t>
            </a:r>
            <a:r>
              <a:rPr lang="en-US"/>
              <a:t>1-bit registers</a:t>
            </a:r>
          </a:p>
          <a:p>
            <a:pPr marL="342900" indent="-342900">
              <a:lnSpc>
                <a:spcPct val="100000"/>
              </a:lnSpc>
              <a:buFont typeface="Wingdings,Sans-Serif"/>
              <a:buChar char="§"/>
            </a:pPr>
            <a:r>
              <a:rPr lang="en-US"/>
              <a:t>Word width(</a:t>
            </a:r>
            <a:r>
              <a:rPr lang="en-US">
                <a:latin typeface="Cavolini"/>
                <a:cs typeface="Cavolini"/>
              </a:rPr>
              <a:t>w</a:t>
            </a:r>
            <a:r>
              <a:rPr lang="en-US"/>
              <a:t>):</a:t>
            </a:r>
          </a:p>
          <a:p>
            <a:pPr marL="342900" indent="-342900">
              <a:lnSpc>
                <a:spcPct val="100000"/>
              </a:lnSpc>
              <a:buFont typeface="Wingdings,Sans-Serif"/>
              <a:buChar char="§"/>
            </a:pPr>
            <a:r>
              <a:rPr lang="en-US"/>
              <a:t>16-bit,32-bit,64bit.......</a:t>
            </a:r>
          </a:p>
          <a:p>
            <a:pPr marL="342900" indent="-342900">
              <a:lnSpc>
                <a:spcPct val="100000"/>
              </a:lnSpc>
              <a:buFont typeface="Wingdings,Sans-Serif"/>
              <a:buChar char="§"/>
            </a:pPr>
            <a:r>
              <a:rPr lang="en-US"/>
              <a:t>We will focus on 16-bit registers, without losing generality.</a:t>
            </a:r>
          </a:p>
          <a:p>
            <a:pPr>
              <a:lnSpc>
                <a:spcPct val="114999"/>
              </a:lnSpc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C045EF-04CE-4FB7-8B04-7BA11D6EFD5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 lang="e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576293-4D0B-4A70-BE3D-912222BF37E3}"/>
              </a:ext>
            </a:extLst>
          </p:cNvPr>
          <p:cNvSpPr txBox="1"/>
          <p:nvPr/>
        </p:nvSpPr>
        <p:spPr>
          <a:xfrm>
            <a:off x="4430616" y="767508"/>
            <a:ext cx="3697994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/>
              <a:t>Multi-bit register</a:t>
            </a:r>
            <a:br>
              <a:rPr lang="en-US" sz="2000" b="1"/>
            </a:br>
            <a:r>
              <a:rPr lang="en-US" sz="2000" b="1"/>
              <a:t>  (also known as “register”)</a:t>
            </a:r>
          </a:p>
        </p:txBody>
      </p:sp>
      <p:pic>
        <p:nvPicPr>
          <p:cNvPr id="7" name="Picture 7" descr="Diagram&#10;&#10;Description automatically generated">
            <a:extLst>
              <a:ext uri="{FF2B5EF4-FFF2-40B4-BE49-F238E27FC236}">
                <a16:creationId xmlns:a16="http://schemas.microsoft.com/office/drawing/2014/main" id="{E8ECB484-9E26-4341-91C2-73193C51E7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3388" y="1813002"/>
            <a:ext cx="4928212" cy="1230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9468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DCF991-5DC4-429F-B71E-95B9F87F88B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 lang="en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B38EB8B-03B6-4501-B6A8-CDC3A5D75CEE}"/>
              </a:ext>
            </a:extLst>
          </p:cNvPr>
          <p:cNvSpPr txBox="1">
            <a:spLocks/>
          </p:cNvSpPr>
          <p:nvPr/>
        </p:nvSpPr>
        <p:spPr>
          <a:xfrm>
            <a:off x="2675354" y="191263"/>
            <a:ext cx="97029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Barlow Condensed SemiBold"/>
              <a:buNone/>
              <a:defRPr sz="4000" b="0" i="0" u="none" strike="noStrike" cap="none">
                <a:solidFill>
                  <a:schemeClr val="dk1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Condensed"/>
              <a:buNone/>
              <a:defRPr sz="40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Condensed"/>
              <a:buNone/>
              <a:defRPr sz="40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Condensed"/>
              <a:buNone/>
              <a:defRPr sz="40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Condensed"/>
              <a:buNone/>
              <a:defRPr sz="40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Condensed"/>
              <a:buNone/>
              <a:defRPr sz="40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Condensed"/>
              <a:buNone/>
              <a:defRPr sz="40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Condensed"/>
              <a:buNone/>
              <a:defRPr sz="40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Condensed"/>
              <a:buNone/>
              <a:defRPr sz="40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r>
              <a:rPr lang="en-US" sz="4800" b="1">
                <a:solidFill>
                  <a:schemeClr val="accent2"/>
                </a:solidFill>
              </a:rPr>
              <a:t>Hdl Code for 16-bit register :</a:t>
            </a:r>
          </a:p>
        </p:txBody>
      </p:sp>
      <p:pic>
        <p:nvPicPr>
          <p:cNvPr id="2" name="Picture 4" descr="Graphical user interface, text, application, Word&#10;&#10;Description automatically generated">
            <a:extLst>
              <a:ext uri="{FF2B5EF4-FFF2-40B4-BE49-F238E27FC236}">
                <a16:creationId xmlns:a16="http://schemas.microsoft.com/office/drawing/2014/main" id="{3AE7A3DE-7E53-43A1-B80C-0414C9BEA9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097" r="71108" b="27008"/>
          <a:stretch/>
        </p:blipFill>
        <p:spPr>
          <a:xfrm>
            <a:off x="6430179" y="1119399"/>
            <a:ext cx="4186712" cy="46779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F3EE7CE-3B7A-40BC-898A-B66DAB978722}"/>
              </a:ext>
            </a:extLst>
          </p:cNvPr>
          <p:cNvSpPr txBox="1"/>
          <p:nvPr/>
        </p:nvSpPr>
        <p:spPr>
          <a:xfrm>
            <a:off x="1924280" y="2401676"/>
            <a:ext cx="4735415" cy="110799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114999"/>
              </a:lnSpc>
              <a:buChar char="•"/>
            </a:pPr>
            <a:r>
              <a:rPr lang="en-US" sz="2000"/>
              <a:t>If load = 1 then out(t+1)=in(t)</a:t>
            </a:r>
            <a:endParaRPr lang="en-US"/>
          </a:p>
          <a:p>
            <a:pPr marL="285750" indent="-285750">
              <a:lnSpc>
                <a:spcPct val="114999"/>
              </a:lnSpc>
              <a:buChar char="•"/>
            </a:pPr>
            <a:r>
              <a:rPr lang="en-US" sz="2000"/>
              <a:t>Else out does not change</a:t>
            </a:r>
          </a:p>
          <a:p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21739009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52BE23-B4A8-4EB2-8C44-A32F26EC5CB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 lang="e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E252A8-6F8D-4F0B-9631-267FE1D96216}"/>
              </a:ext>
            </a:extLst>
          </p:cNvPr>
          <p:cNvSpPr txBox="1"/>
          <p:nvPr/>
        </p:nvSpPr>
        <p:spPr>
          <a:xfrm>
            <a:off x="1437702" y="1658038"/>
            <a:ext cx="274319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l">
              <a:buFont typeface="Wingdings"/>
              <a:buChar char="§"/>
            </a:pPr>
            <a:endParaRPr lang="en-US"/>
          </a:p>
        </p:txBody>
      </p:sp>
      <p:pic>
        <p:nvPicPr>
          <p:cNvPr id="6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47E52FB-1216-4C70-ABE0-2912141E3F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6522" b="31548"/>
          <a:stretch/>
        </p:blipFill>
        <p:spPr>
          <a:xfrm>
            <a:off x="6450375" y="931499"/>
            <a:ext cx="4920070" cy="438885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378CA65-A2DB-4AEC-B911-DAA31D4F4966}"/>
              </a:ext>
            </a:extLst>
          </p:cNvPr>
          <p:cNvSpPr txBox="1"/>
          <p:nvPr/>
        </p:nvSpPr>
        <p:spPr>
          <a:xfrm>
            <a:off x="1718287" y="2397660"/>
            <a:ext cx="4496716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Wingdings,Sans-Serif"/>
              <a:buChar char="§"/>
            </a:pPr>
            <a:r>
              <a:rPr lang="en-US" sz="2000"/>
              <a:t>As we seen in the above design if </a:t>
            </a:r>
          </a:p>
          <a:p>
            <a:r>
              <a:rPr lang="en-US" sz="2000"/>
              <a:t>In[16] =1,load =1 we are getting the output[16] as 1</a:t>
            </a:r>
          </a:p>
          <a:p>
            <a:pPr algn="l"/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41009245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C218C7-BED3-49E6-86E0-4F5C89B45E6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 lang="e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3CC80D-5DC1-41D7-89EA-4499CE7E016A}"/>
              </a:ext>
            </a:extLst>
          </p:cNvPr>
          <p:cNvSpPr txBox="1"/>
          <p:nvPr/>
        </p:nvSpPr>
        <p:spPr>
          <a:xfrm>
            <a:off x="2759725" y="400279"/>
            <a:ext cx="274319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/>
              <a:t>16-bit Register out :</a:t>
            </a:r>
          </a:p>
        </p:txBody>
      </p:sp>
      <p:pic>
        <p:nvPicPr>
          <p:cNvPr id="6" name="Picture 6" descr="Graphical user interface, text, application, Word&#10;&#10;Description automatically generated">
            <a:extLst>
              <a:ext uri="{FF2B5EF4-FFF2-40B4-BE49-F238E27FC236}">
                <a16:creationId xmlns:a16="http://schemas.microsoft.com/office/drawing/2014/main" id="{00485E47-FFD2-40B0-90B3-C8B7FD3719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0267" b="7143"/>
          <a:stretch/>
        </p:blipFill>
        <p:spPr>
          <a:xfrm>
            <a:off x="2034449" y="793788"/>
            <a:ext cx="2258096" cy="5995651"/>
          </a:xfrm>
          <a:prstGeom prst="rect">
            <a:avLst/>
          </a:prstGeom>
        </p:spPr>
      </p:pic>
      <p:pic>
        <p:nvPicPr>
          <p:cNvPr id="7" name="Picture 7" descr="Graphical user interface, text, application, Word&#10;&#10;Description automatically generated">
            <a:extLst>
              <a:ext uri="{FF2B5EF4-FFF2-40B4-BE49-F238E27FC236}">
                <a16:creationId xmlns:a16="http://schemas.microsoft.com/office/drawing/2014/main" id="{FC8BD948-99C0-4A46-A942-FEC145D3B1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1605" b="7738"/>
          <a:stretch/>
        </p:blipFill>
        <p:spPr>
          <a:xfrm>
            <a:off x="5743460" y="40968"/>
            <a:ext cx="2056146" cy="5830395"/>
          </a:xfrm>
          <a:prstGeom prst="rect">
            <a:avLst/>
          </a:prstGeom>
        </p:spPr>
      </p:pic>
      <p:pic>
        <p:nvPicPr>
          <p:cNvPr id="8" name="Picture 8" descr="Graphical user interface, text, application, Word&#10;&#10;Description automatically generated">
            <a:extLst>
              <a:ext uri="{FF2B5EF4-FFF2-40B4-BE49-F238E27FC236}">
                <a16:creationId xmlns:a16="http://schemas.microsoft.com/office/drawing/2014/main" id="{5F88BBC1-AD62-42E5-A88B-06AF4C47C66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0267" b="10119"/>
          <a:stretch/>
        </p:blipFill>
        <p:spPr>
          <a:xfrm>
            <a:off x="8479316" y="77692"/>
            <a:ext cx="2542699" cy="6546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4019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E82B5C-D3C5-4BBB-BFB7-2F77FF01FA7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 lang="e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3BE34B-9E7B-4CED-A009-2822B6B0104A}"/>
              </a:ext>
            </a:extLst>
          </p:cNvPr>
          <p:cNvSpPr txBox="1"/>
          <p:nvPr/>
        </p:nvSpPr>
        <p:spPr>
          <a:xfrm>
            <a:off x="3352800" y="386080"/>
            <a:ext cx="5638800" cy="61555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/>
              <a:t>Running the code in hardware simulator</a:t>
            </a:r>
          </a:p>
          <a:p>
            <a:pPr algn="l"/>
            <a:endParaRPr lang="en-US"/>
          </a:p>
        </p:txBody>
      </p:sp>
      <p:pic>
        <p:nvPicPr>
          <p:cNvPr id="6" name="Picture 6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107291B8-6A63-4934-B26F-0E7A22A7DF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0" t="3947" r="44444" b="29605"/>
          <a:stretch/>
        </p:blipFill>
        <p:spPr>
          <a:xfrm>
            <a:off x="2672080" y="899795"/>
            <a:ext cx="7305044" cy="4916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6571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7D64A-D052-4FFF-9B19-A0D96C4C3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1308900"/>
            <a:ext cx="9714099" cy="3782700"/>
          </a:xfrm>
        </p:spPr>
        <p:txBody>
          <a:bodyPr/>
          <a:lstStyle/>
          <a:p>
            <a:r>
              <a:rPr lang="en-US"/>
              <a:t>E)RAM8,RAM64,RAM512,RAM4K,</a:t>
            </a:r>
            <a:br>
              <a:rPr lang="en-US"/>
            </a:br>
            <a:r>
              <a:rPr lang="en-US"/>
              <a:t>RAM16K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29487B8-D7F3-4EB0-AED4-C2374CFDB85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1101058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DCF991-5DC4-429F-B71E-95B9F87F88B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 lang="e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466B501-5AD9-4214-ACDD-AFEB6B3BBF3B}"/>
              </a:ext>
            </a:extLst>
          </p:cNvPr>
          <p:cNvSpPr txBox="1"/>
          <p:nvPr/>
        </p:nvSpPr>
        <p:spPr>
          <a:xfrm>
            <a:off x="1719466" y="2113293"/>
            <a:ext cx="8980311" cy="31393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Char char="•"/>
            </a:pPr>
            <a:r>
              <a:rPr lang="en-US" sz="2200"/>
              <a:t>RAM is one of the most fundamental elements of computing. </a:t>
            </a:r>
            <a:endParaRPr lang="en-US" sz="2200" u="sng"/>
          </a:p>
          <a:p>
            <a:pPr marL="342900" indent="-342900">
              <a:buChar char="•"/>
            </a:pPr>
            <a:endParaRPr lang="en-US" sz="2200"/>
          </a:p>
          <a:p>
            <a:pPr marL="342900" indent="-342900">
              <a:buChar char="•"/>
            </a:pPr>
            <a:r>
              <a:rPr lang="en-US" sz="2200"/>
              <a:t>Application programs and data in current use are kept so they can be quickly reached by the device's processor. </a:t>
            </a:r>
            <a:endParaRPr lang="en-US" sz="2200" u="sng"/>
          </a:p>
          <a:p>
            <a:pPr marL="342900" indent="-342900">
              <a:buChar char="•"/>
            </a:pPr>
            <a:endParaRPr lang="en-US" sz="2200"/>
          </a:p>
          <a:p>
            <a:pPr marL="342900" indent="-342900">
              <a:buChar char="•"/>
            </a:pPr>
            <a:r>
              <a:rPr lang="en-US" sz="2200"/>
              <a:t> RAM is the main memory in a computer. It is much faster to read from and write to than other storages. </a:t>
            </a:r>
            <a:endParaRPr lang="en-US" sz="2200" u="sng"/>
          </a:p>
          <a:p>
            <a:pPr marL="342900" indent="-342900">
              <a:buChar char="•"/>
            </a:pPr>
            <a:endParaRPr lang="en-US" sz="2200"/>
          </a:p>
          <a:p>
            <a:pPr marL="342900" indent="-342900">
              <a:buChar char="•"/>
            </a:pPr>
            <a:r>
              <a:rPr lang="en-US" sz="2200"/>
              <a:t>Random Access Memory is volatile.</a:t>
            </a:r>
            <a:endParaRPr lang="en-US" sz="2200" u="sng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B38EB8B-03B6-4501-B6A8-CDC3A5D75CEE}"/>
              </a:ext>
            </a:extLst>
          </p:cNvPr>
          <p:cNvSpPr txBox="1">
            <a:spLocks/>
          </p:cNvSpPr>
          <p:nvPr/>
        </p:nvSpPr>
        <p:spPr>
          <a:xfrm>
            <a:off x="1717492" y="1032285"/>
            <a:ext cx="97029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Barlow Condensed SemiBold"/>
              <a:buNone/>
              <a:defRPr sz="4000" b="0" i="0" u="none" strike="noStrike" cap="none">
                <a:solidFill>
                  <a:schemeClr val="dk1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Condensed"/>
              <a:buNone/>
              <a:defRPr sz="40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Condensed"/>
              <a:buNone/>
              <a:defRPr sz="40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Condensed"/>
              <a:buNone/>
              <a:defRPr sz="40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Condensed"/>
              <a:buNone/>
              <a:defRPr sz="40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Condensed"/>
              <a:buNone/>
              <a:defRPr sz="40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Condensed"/>
              <a:buNone/>
              <a:defRPr sz="40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Condensed"/>
              <a:buNone/>
              <a:defRPr sz="40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Condensed"/>
              <a:buNone/>
              <a:defRPr sz="40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r>
              <a:rPr lang="en-US" sz="4800" b="1">
                <a:solidFill>
                  <a:schemeClr val="accent2"/>
                </a:solidFill>
              </a:rPr>
              <a:t>RAM(random access memory):</a:t>
            </a:r>
          </a:p>
        </p:txBody>
      </p:sp>
    </p:spTree>
    <p:extLst>
      <p:ext uri="{BB962C8B-B14F-4D97-AF65-F5344CB8AC3E}">
        <p14:creationId xmlns:p14="http://schemas.microsoft.com/office/powerpoint/2010/main" val="267622292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DCF991-5DC4-429F-B71E-95B9F87F88B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 lang="e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466B501-5AD9-4214-ACDD-AFEB6B3BBF3B}"/>
              </a:ext>
            </a:extLst>
          </p:cNvPr>
          <p:cNvSpPr txBox="1"/>
          <p:nvPr/>
        </p:nvSpPr>
        <p:spPr>
          <a:xfrm>
            <a:off x="1211466" y="1323072"/>
            <a:ext cx="9107311" cy="34778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Char char="•"/>
            </a:pPr>
            <a:r>
              <a:rPr lang="en-US" sz="2200">
                <a:latin typeface="Merriweather"/>
              </a:rPr>
              <a:t>It consists of n sequential and addressable registers with addresses 0 to n-1.</a:t>
            </a:r>
            <a:endParaRPr lang="en-US"/>
          </a:p>
          <a:p>
            <a:pPr marL="342900" indent="-342900">
              <a:buChar char="•"/>
            </a:pPr>
            <a:r>
              <a:rPr lang="en-US" sz="2200">
                <a:latin typeface="Merriweather"/>
              </a:rPr>
              <a:t>ADDRESS WIDTH: K=LOG2N</a:t>
            </a:r>
          </a:p>
          <a:p>
            <a:pPr marL="342900" indent="-342900">
              <a:buChar char="•"/>
            </a:pPr>
            <a:r>
              <a:rPr lang="en-US" sz="2200">
                <a:latin typeface="Merriweather"/>
              </a:rPr>
              <a:t>AT ANY GIVEN POINT OF TIME:</a:t>
            </a:r>
          </a:p>
          <a:p>
            <a:r>
              <a:rPr lang="en-US" sz="2200">
                <a:latin typeface="Merriweather"/>
              </a:rPr>
              <a:t>One register in the ram is selected and the</a:t>
            </a:r>
          </a:p>
          <a:p>
            <a:r>
              <a:rPr lang="en-US" sz="2200">
                <a:latin typeface="Merriweather"/>
              </a:rPr>
              <a:t> others are irrelevant.</a:t>
            </a:r>
          </a:p>
          <a:p>
            <a:r>
              <a:rPr lang="en-US" sz="2200">
                <a:solidFill>
                  <a:schemeClr val="accent2"/>
                </a:solidFill>
                <a:latin typeface="Merriweather"/>
              </a:rPr>
              <a:t>TYPES OF 16 BIT RAM CHIPS:</a:t>
            </a:r>
          </a:p>
          <a:p>
            <a:pPr marL="342900" indent="-342900">
              <a:buChar char="•"/>
            </a:pPr>
            <a:endParaRPr lang="en-US" sz="2200">
              <a:solidFill>
                <a:schemeClr val="accent2"/>
              </a:solidFill>
              <a:latin typeface="Merriweather"/>
            </a:endParaRPr>
          </a:p>
          <a:p>
            <a:pPr marL="342900" indent="-342900">
              <a:buChar char="•"/>
            </a:pPr>
            <a:endParaRPr lang="en-US" sz="2200">
              <a:latin typeface="Merriweather"/>
            </a:endParaRPr>
          </a:p>
          <a:p>
            <a:endParaRPr lang="en-US" sz="2200">
              <a:latin typeface="Merriweather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B38EB8B-03B6-4501-B6A8-CDC3A5D75CEE}"/>
              </a:ext>
            </a:extLst>
          </p:cNvPr>
          <p:cNvSpPr txBox="1">
            <a:spLocks/>
          </p:cNvSpPr>
          <p:nvPr/>
        </p:nvSpPr>
        <p:spPr>
          <a:xfrm>
            <a:off x="1407047" y="566619"/>
            <a:ext cx="97029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Barlow Condensed SemiBold"/>
              <a:buNone/>
              <a:defRPr sz="4000" b="0" i="0" u="none" strike="noStrike" cap="none">
                <a:solidFill>
                  <a:schemeClr val="dk1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Condensed"/>
              <a:buNone/>
              <a:defRPr sz="40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Condensed"/>
              <a:buNone/>
              <a:defRPr sz="40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Condensed"/>
              <a:buNone/>
              <a:defRPr sz="40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Condensed"/>
              <a:buNone/>
              <a:defRPr sz="40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Condensed"/>
              <a:buNone/>
              <a:defRPr sz="40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Condensed"/>
              <a:buNone/>
              <a:defRPr sz="40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Condensed"/>
              <a:buNone/>
              <a:defRPr sz="40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Condensed"/>
              <a:buNone/>
              <a:defRPr sz="40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r>
              <a:rPr lang="en-US" sz="4800" b="1">
                <a:solidFill>
                  <a:schemeClr val="accent2"/>
                </a:solidFill>
              </a:rPr>
              <a:t>Architecture</a:t>
            </a:r>
          </a:p>
        </p:txBody>
      </p:sp>
      <p:pic>
        <p:nvPicPr>
          <p:cNvPr id="5" name="Picture 5" descr="Diagram, schematic&#10;&#10;Description automatically generated">
            <a:extLst>
              <a:ext uri="{FF2B5EF4-FFF2-40B4-BE49-F238E27FC236}">
                <a16:creationId xmlns:a16="http://schemas.microsoft.com/office/drawing/2014/main" id="{C8068E54-2839-49EF-944A-4D142145DC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6914" y="1911350"/>
            <a:ext cx="3381727" cy="3557411"/>
          </a:xfrm>
          <a:prstGeom prst="rect">
            <a:avLst/>
          </a:prstGeom>
        </p:spPr>
      </p:pic>
      <p:pic>
        <p:nvPicPr>
          <p:cNvPr id="6" name="Picture 7" descr="Table&#10;&#10;Description automatically generated">
            <a:extLst>
              <a:ext uri="{FF2B5EF4-FFF2-40B4-BE49-F238E27FC236}">
                <a16:creationId xmlns:a16="http://schemas.microsoft.com/office/drawing/2014/main" id="{1EEA5CC6-6FE1-4FAA-9C7A-D1F4BF3625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3845" y="3793067"/>
            <a:ext cx="3180644" cy="3180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54147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DCF991-5DC4-429F-B71E-95B9F87F88B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39</a:t>
            </a:fld>
            <a:endParaRPr lang="e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466B501-5AD9-4214-ACDD-AFEB6B3BBF3B}"/>
              </a:ext>
            </a:extLst>
          </p:cNvPr>
          <p:cNvSpPr txBox="1"/>
          <p:nvPr/>
        </p:nvSpPr>
        <p:spPr>
          <a:xfrm>
            <a:off x="2044022" y="1591182"/>
            <a:ext cx="8514644" cy="38164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Char char="•"/>
            </a:pPr>
            <a:r>
              <a:rPr lang="en-US" sz="2200">
                <a:latin typeface="Merriweather"/>
              </a:rPr>
              <a:t>It consists of 8 registers. </a:t>
            </a:r>
            <a:endParaRPr lang="en-US"/>
          </a:p>
          <a:p>
            <a:pPr marL="342900" indent="-342900">
              <a:buChar char="•"/>
            </a:pPr>
            <a:r>
              <a:rPr lang="en-US" sz="2200">
                <a:latin typeface="Merriweather"/>
              </a:rPr>
              <a:t>We use Mux/</a:t>
            </a:r>
            <a:r>
              <a:rPr lang="en-US" sz="2200" err="1">
                <a:latin typeface="Merriweather"/>
              </a:rPr>
              <a:t>Demux</a:t>
            </a:r>
            <a:r>
              <a:rPr lang="en-US" sz="2200">
                <a:latin typeface="Merriweather"/>
              </a:rPr>
              <a:t> chips to select the register specified by address.</a:t>
            </a:r>
            <a:endParaRPr lang="en-US"/>
          </a:p>
          <a:p>
            <a:pPr marL="342900" indent="-342900">
              <a:buChar char="•"/>
            </a:pPr>
            <a:r>
              <a:rPr lang="en-US" sz="2200">
                <a:latin typeface="Merriweather"/>
              </a:rPr>
              <a:t>PARTS USED ARE </a:t>
            </a:r>
            <a:endParaRPr lang="en-US"/>
          </a:p>
          <a:p>
            <a:r>
              <a:rPr lang="en-US" sz="2200">
                <a:latin typeface="Merriweather"/>
              </a:rPr>
              <a:t>DMux8Way, </a:t>
            </a:r>
            <a:endParaRPr lang="en-US"/>
          </a:p>
          <a:p>
            <a:r>
              <a:rPr lang="en-US" sz="2200">
                <a:latin typeface="Merriweather"/>
              </a:rPr>
              <a:t>8 REGISTERS (16 bit wide)</a:t>
            </a:r>
            <a:endParaRPr lang="en-US"/>
          </a:p>
          <a:p>
            <a:r>
              <a:rPr lang="en-US" sz="2200">
                <a:latin typeface="Merriweather"/>
              </a:rPr>
              <a:t> Mux8Way16.</a:t>
            </a:r>
          </a:p>
          <a:p>
            <a:pPr marL="342900" indent="-342900">
              <a:buChar char="•"/>
            </a:pPr>
            <a:r>
              <a:rPr lang="en-US" sz="2200">
                <a:latin typeface="Merriweather"/>
              </a:rPr>
              <a:t>Out holds the value stored at the memory location specified by address. If load==1,then the in value is stored in the memory specified by address. From next time the loaded value will be emitted as output.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B38EB8B-03B6-4501-B6A8-CDC3A5D75CEE}"/>
              </a:ext>
            </a:extLst>
          </p:cNvPr>
          <p:cNvSpPr txBox="1">
            <a:spLocks/>
          </p:cNvSpPr>
          <p:nvPr/>
        </p:nvSpPr>
        <p:spPr>
          <a:xfrm>
            <a:off x="2042047" y="693619"/>
            <a:ext cx="97029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Barlow Condensed SemiBold"/>
              <a:buNone/>
              <a:defRPr sz="4000" b="0" i="0" u="none" strike="noStrike" cap="none">
                <a:solidFill>
                  <a:schemeClr val="dk1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Condensed"/>
              <a:buNone/>
              <a:defRPr sz="40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Condensed"/>
              <a:buNone/>
              <a:defRPr sz="40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Condensed"/>
              <a:buNone/>
              <a:defRPr sz="40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Condensed"/>
              <a:buNone/>
              <a:defRPr sz="40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Condensed"/>
              <a:buNone/>
              <a:defRPr sz="40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Condensed"/>
              <a:buNone/>
              <a:defRPr sz="40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Condensed"/>
              <a:buNone/>
              <a:defRPr sz="40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Condensed"/>
              <a:buNone/>
              <a:defRPr sz="40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r>
              <a:rPr lang="en-US" sz="4800" b="1">
                <a:solidFill>
                  <a:schemeClr val="accent2"/>
                </a:solidFill>
              </a:rPr>
              <a:t>Designing Ram8:</a:t>
            </a:r>
          </a:p>
        </p:txBody>
      </p:sp>
    </p:spTree>
    <p:extLst>
      <p:ext uri="{BB962C8B-B14F-4D97-AF65-F5344CB8AC3E}">
        <p14:creationId xmlns:p14="http://schemas.microsoft.com/office/powerpoint/2010/main" val="4828927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53B5AD-ED9F-4D95-97CD-336BECE3A64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 lang="en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8335777-E9A2-414C-A1D7-21EBEB0211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-128016"/>
            <a:ext cx="8229600" cy="857250"/>
          </a:xfrm>
        </p:spPr>
        <p:txBody>
          <a:bodyPr/>
          <a:lstStyle/>
          <a:p>
            <a:pPr algn="ctr"/>
            <a:r>
              <a:rPr lang="en-US"/>
              <a:t>Von Neumann Architecture</a:t>
            </a:r>
          </a:p>
        </p:txBody>
      </p:sp>
      <p:pic>
        <p:nvPicPr>
          <p:cNvPr id="8" name="Picture 3">
            <a:extLst>
              <a:ext uri="{FF2B5EF4-FFF2-40B4-BE49-F238E27FC236}">
                <a16:creationId xmlns:a16="http://schemas.microsoft.com/office/drawing/2014/main" id="{1928C9CA-DAFD-4F0C-A507-E550E2CBD1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34726" y="594900"/>
            <a:ext cx="9122548" cy="58850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7398853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DCF991-5DC4-429F-B71E-95B9F87F88B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40</a:t>
            </a:fld>
            <a:endParaRPr lang="en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B38EB8B-03B6-4501-B6A8-CDC3A5D75CEE}"/>
              </a:ext>
            </a:extLst>
          </p:cNvPr>
          <p:cNvSpPr txBox="1">
            <a:spLocks/>
          </p:cNvSpPr>
          <p:nvPr/>
        </p:nvSpPr>
        <p:spPr>
          <a:xfrm>
            <a:off x="2154936" y="651285"/>
            <a:ext cx="97029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Barlow Condensed SemiBold"/>
              <a:buNone/>
              <a:defRPr sz="4000" b="0" i="0" u="none" strike="noStrike" cap="none">
                <a:solidFill>
                  <a:schemeClr val="dk1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Condensed"/>
              <a:buNone/>
              <a:defRPr sz="40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Condensed"/>
              <a:buNone/>
              <a:defRPr sz="40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Condensed"/>
              <a:buNone/>
              <a:defRPr sz="40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Condensed"/>
              <a:buNone/>
              <a:defRPr sz="40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Condensed"/>
              <a:buNone/>
              <a:defRPr sz="40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Condensed"/>
              <a:buNone/>
              <a:defRPr sz="40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Condensed"/>
              <a:buNone/>
              <a:defRPr sz="40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Condensed"/>
              <a:buNone/>
              <a:defRPr sz="40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r>
              <a:rPr lang="en-US" sz="4800" b="1" err="1">
                <a:solidFill>
                  <a:schemeClr val="accent2"/>
                </a:solidFill>
              </a:rPr>
              <a:t>Hdl</a:t>
            </a:r>
            <a:r>
              <a:rPr lang="en-US" sz="4800" b="1">
                <a:solidFill>
                  <a:schemeClr val="accent2"/>
                </a:solidFill>
              </a:rPr>
              <a:t> code</a:t>
            </a:r>
          </a:p>
        </p:txBody>
      </p:sp>
      <p:pic>
        <p:nvPicPr>
          <p:cNvPr id="2" name="Picture 4" descr="Text&#10;&#10;Description automatically generated">
            <a:extLst>
              <a:ext uri="{FF2B5EF4-FFF2-40B4-BE49-F238E27FC236}">
                <a16:creationId xmlns:a16="http://schemas.microsoft.com/office/drawing/2014/main" id="{0B8C9872-F140-43DA-8DFD-388E0BE22C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6179" y="1517047"/>
            <a:ext cx="6341532" cy="5051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93921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DCF991-5DC4-429F-B71E-95B9F87F88B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41</a:t>
            </a:fld>
            <a:endParaRPr lang="en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B38EB8B-03B6-4501-B6A8-CDC3A5D75CEE}"/>
              </a:ext>
            </a:extLst>
          </p:cNvPr>
          <p:cNvSpPr txBox="1">
            <a:spLocks/>
          </p:cNvSpPr>
          <p:nvPr/>
        </p:nvSpPr>
        <p:spPr>
          <a:xfrm>
            <a:off x="1535880" y="810723"/>
            <a:ext cx="97029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Barlow Condensed SemiBold"/>
              <a:buNone/>
              <a:defRPr sz="4000" b="0" i="0" u="none" strike="noStrike" cap="none">
                <a:solidFill>
                  <a:schemeClr val="dk1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Condensed"/>
              <a:buNone/>
              <a:defRPr sz="40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Condensed"/>
              <a:buNone/>
              <a:defRPr sz="40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Condensed"/>
              <a:buNone/>
              <a:defRPr sz="40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Condensed"/>
              <a:buNone/>
              <a:defRPr sz="40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Condensed"/>
              <a:buNone/>
              <a:defRPr sz="40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Condensed"/>
              <a:buNone/>
              <a:defRPr sz="40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Condensed"/>
              <a:buNone/>
              <a:defRPr sz="40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Condensed"/>
              <a:buNone/>
              <a:defRPr sz="40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r>
              <a:rPr lang="en-US" sz="4800" b="1">
                <a:solidFill>
                  <a:schemeClr val="accent2"/>
                </a:solidFill>
              </a:rPr>
              <a:t>IMPLEMENTING IN HARDWARE SIMULATOR:</a:t>
            </a:r>
          </a:p>
        </p:txBody>
      </p:sp>
      <p:pic>
        <p:nvPicPr>
          <p:cNvPr id="2" name="Picture 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E3C45949-55C5-4E03-8DAA-B7E65C924F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3812" b="13965"/>
          <a:stretch/>
        </p:blipFill>
        <p:spPr>
          <a:xfrm>
            <a:off x="2042557" y="1628280"/>
            <a:ext cx="8185394" cy="4937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2383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DCF991-5DC4-429F-B71E-95B9F87F88BB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382706" y="6217622"/>
            <a:ext cx="731700" cy="524700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42</a:t>
            </a:fld>
            <a:endParaRPr lang="en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B38EB8B-03B6-4501-B6A8-CDC3A5D75CEE}"/>
              </a:ext>
            </a:extLst>
          </p:cNvPr>
          <p:cNvSpPr txBox="1">
            <a:spLocks/>
          </p:cNvSpPr>
          <p:nvPr/>
        </p:nvSpPr>
        <p:spPr>
          <a:xfrm>
            <a:off x="1414195" y="806141"/>
            <a:ext cx="97029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Barlow Condensed SemiBold"/>
              <a:buNone/>
              <a:defRPr sz="4000" b="0" i="0" u="none" strike="noStrike" cap="none">
                <a:solidFill>
                  <a:schemeClr val="dk1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Condensed"/>
              <a:buNone/>
              <a:defRPr sz="40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Condensed"/>
              <a:buNone/>
              <a:defRPr sz="40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Condensed"/>
              <a:buNone/>
              <a:defRPr sz="40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Condensed"/>
              <a:buNone/>
              <a:defRPr sz="40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Condensed"/>
              <a:buNone/>
              <a:defRPr sz="40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Condensed"/>
              <a:buNone/>
              <a:defRPr sz="40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Condensed"/>
              <a:buNone/>
              <a:defRPr sz="40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Condensed"/>
              <a:buNone/>
              <a:defRPr sz="40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r>
              <a:rPr lang="en-US" sz="4800" b="1">
                <a:solidFill>
                  <a:schemeClr val="accent2"/>
                </a:solidFill>
              </a:rPr>
              <a:t>OUTPUT :</a:t>
            </a:r>
          </a:p>
        </p:txBody>
      </p:sp>
      <p:pic>
        <p:nvPicPr>
          <p:cNvPr id="2" name="Picture 2" descr="Graphical user interface, text, application, Word&#10;&#10;Description automatically generated">
            <a:extLst>
              <a:ext uri="{FF2B5EF4-FFF2-40B4-BE49-F238E27FC236}">
                <a16:creationId xmlns:a16="http://schemas.microsoft.com/office/drawing/2014/main" id="{339FA60E-02A9-40FE-AB9D-30359555E4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05" r="78818" b="11386"/>
          <a:stretch/>
        </p:blipFill>
        <p:spPr>
          <a:xfrm>
            <a:off x="3695205" y="975138"/>
            <a:ext cx="2305883" cy="5148470"/>
          </a:xfrm>
          <a:prstGeom prst="rect">
            <a:avLst/>
          </a:prstGeom>
        </p:spPr>
      </p:pic>
      <p:pic>
        <p:nvPicPr>
          <p:cNvPr id="3" name="Picture 4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F1987479-B1FA-47C4-9B68-01C72FCF560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34" t="2805" r="78855" b="11386"/>
          <a:stretch/>
        </p:blipFill>
        <p:spPr>
          <a:xfrm>
            <a:off x="6096327" y="975138"/>
            <a:ext cx="2270409" cy="5144185"/>
          </a:xfrm>
          <a:prstGeom prst="rect">
            <a:avLst/>
          </a:prstGeom>
        </p:spPr>
      </p:pic>
      <p:pic>
        <p:nvPicPr>
          <p:cNvPr id="5" name="Picture 5" descr="Graphical user interface, text, application, Word&#10;&#10;Description automatically generated">
            <a:extLst>
              <a:ext uri="{FF2B5EF4-FFF2-40B4-BE49-F238E27FC236}">
                <a16:creationId xmlns:a16="http://schemas.microsoft.com/office/drawing/2014/main" id="{EA0B7310-CEF2-45F1-909F-3E0DD5963BA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113" r="78669" b="11582"/>
          <a:stretch/>
        </p:blipFill>
        <p:spPr>
          <a:xfrm>
            <a:off x="8465127" y="975955"/>
            <a:ext cx="2316153" cy="5174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24559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DCF991-5DC4-429F-B71E-95B9F87F88B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43</a:t>
            </a:fld>
            <a:endParaRPr lang="en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B38EB8B-03B6-4501-B6A8-CDC3A5D75CEE}"/>
              </a:ext>
            </a:extLst>
          </p:cNvPr>
          <p:cNvSpPr txBox="1">
            <a:spLocks/>
          </p:cNvSpPr>
          <p:nvPr/>
        </p:nvSpPr>
        <p:spPr>
          <a:xfrm>
            <a:off x="1414194" y="835830"/>
            <a:ext cx="97029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Barlow Condensed SemiBold"/>
              <a:buNone/>
              <a:defRPr sz="4000" b="0" i="0" u="none" strike="noStrike" cap="none">
                <a:solidFill>
                  <a:schemeClr val="dk1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Condensed"/>
              <a:buNone/>
              <a:defRPr sz="40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Condensed"/>
              <a:buNone/>
              <a:defRPr sz="40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Condensed"/>
              <a:buNone/>
              <a:defRPr sz="40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Condensed"/>
              <a:buNone/>
              <a:defRPr sz="40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Condensed"/>
              <a:buNone/>
              <a:defRPr sz="40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Condensed"/>
              <a:buNone/>
              <a:defRPr sz="40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Condensed"/>
              <a:buNone/>
              <a:defRPr sz="40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Condensed"/>
              <a:buNone/>
              <a:defRPr sz="40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r>
              <a:rPr lang="en-US" sz="4800" b="1">
                <a:solidFill>
                  <a:schemeClr val="accent2"/>
                </a:solidFill>
              </a:rPr>
              <a:t>OUTPUT :</a:t>
            </a:r>
          </a:p>
        </p:txBody>
      </p:sp>
      <p:pic>
        <p:nvPicPr>
          <p:cNvPr id="2" name="Picture 2" descr="Graphical user interface, text, application, Word&#10;&#10;Description automatically generated">
            <a:extLst>
              <a:ext uri="{FF2B5EF4-FFF2-40B4-BE49-F238E27FC236}">
                <a16:creationId xmlns:a16="http://schemas.microsoft.com/office/drawing/2014/main" id="{5262140A-3B72-47F3-B405-DFA2CBD13F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631" r="78740" b="11403"/>
          <a:stretch/>
        </p:blipFill>
        <p:spPr>
          <a:xfrm>
            <a:off x="3625933" y="915762"/>
            <a:ext cx="2464555" cy="5214612"/>
          </a:xfrm>
          <a:prstGeom prst="rect">
            <a:avLst/>
          </a:prstGeom>
        </p:spPr>
      </p:pic>
      <p:pic>
        <p:nvPicPr>
          <p:cNvPr id="3" name="Picture 4" descr="Graphical user interface, text, application, Word&#10;&#10;Description automatically generated">
            <a:extLst>
              <a:ext uri="{FF2B5EF4-FFF2-40B4-BE49-F238E27FC236}">
                <a16:creationId xmlns:a16="http://schemas.microsoft.com/office/drawing/2014/main" id="{0436B4DD-243C-4138-9F1C-D5AA57172B5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8078" r="78698" b="13228"/>
          <a:stretch/>
        </p:blipFill>
        <p:spPr>
          <a:xfrm>
            <a:off x="6099958" y="1044410"/>
            <a:ext cx="2464554" cy="104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28920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DCF991-5DC4-429F-B71E-95B9F87F88B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44</a:t>
            </a:fld>
            <a:endParaRPr lang="e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466B501-5AD9-4214-ACDD-AFEB6B3BBF3B}"/>
              </a:ext>
            </a:extLst>
          </p:cNvPr>
          <p:cNvSpPr txBox="1"/>
          <p:nvPr/>
        </p:nvSpPr>
        <p:spPr>
          <a:xfrm>
            <a:off x="1352578" y="1873404"/>
            <a:ext cx="8105420" cy="38164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Char char="•"/>
            </a:pPr>
            <a:r>
              <a:rPr lang="en-US" sz="2200">
                <a:latin typeface="Merriweather"/>
              </a:rPr>
              <a:t>It consists of 64 registers. each is 16bitwide.</a:t>
            </a:r>
          </a:p>
          <a:p>
            <a:pPr marL="342900" indent="-342900">
              <a:buChar char="•"/>
            </a:pPr>
            <a:r>
              <a:rPr lang="en-US" sz="2200">
                <a:latin typeface="Merriweather"/>
              </a:rPr>
              <a:t>ADDRESS SIZE K=6</a:t>
            </a:r>
          </a:p>
          <a:p>
            <a:pPr marL="342900" indent="-342900">
              <a:buChar char="•"/>
            </a:pPr>
            <a:endParaRPr lang="en-US" sz="2200">
              <a:latin typeface="Merriweather"/>
            </a:endParaRPr>
          </a:p>
          <a:p>
            <a:pPr marL="342900" indent="-342900">
              <a:buChar char="•"/>
            </a:pPr>
            <a:r>
              <a:rPr lang="en-US" sz="2200">
                <a:latin typeface="Merriweather"/>
              </a:rPr>
              <a:t>Parts used are </a:t>
            </a:r>
            <a:endParaRPr lang="en-US"/>
          </a:p>
          <a:p>
            <a:r>
              <a:rPr lang="en-US" sz="2200">
                <a:latin typeface="Merriweather"/>
              </a:rPr>
              <a:t>DMux8Way</a:t>
            </a:r>
          </a:p>
          <a:p>
            <a:r>
              <a:rPr lang="en-US" sz="2200">
                <a:latin typeface="Merriweather"/>
              </a:rPr>
              <a:t>RAM8 chips</a:t>
            </a:r>
          </a:p>
          <a:p>
            <a:r>
              <a:rPr lang="en-US" sz="2200">
                <a:latin typeface="Merriweather"/>
              </a:rPr>
              <a:t>Mux8Way16</a:t>
            </a:r>
          </a:p>
          <a:p>
            <a:pPr marL="342900" indent="-342900">
              <a:buChar char="•"/>
            </a:pPr>
            <a:endParaRPr lang="en-US" sz="2200">
              <a:latin typeface="Merriweather"/>
            </a:endParaRPr>
          </a:p>
          <a:p>
            <a:pPr marL="342900" indent="-342900">
              <a:buChar char="•"/>
            </a:pPr>
            <a:r>
              <a:rPr lang="en-US" sz="2200">
                <a:latin typeface="Merriweather"/>
              </a:rPr>
              <a:t>Works same as RAM8</a:t>
            </a:r>
            <a:endParaRPr lang="en-US"/>
          </a:p>
          <a:p>
            <a:endParaRPr lang="en-US" sz="2200">
              <a:latin typeface="Merriweather"/>
            </a:endParaRPr>
          </a:p>
          <a:p>
            <a:endParaRPr lang="en-US" sz="2200">
              <a:latin typeface="Merriweather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B38EB8B-03B6-4501-B6A8-CDC3A5D75CEE}"/>
              </a:ext>
            </a:extLst>
          </p:cNvPr>
          <p:cNvSpPr txBox="1">
            <a:spLocks/>
          </p:cNvSpPr>
          <p:nvPr/>
        </p:nvSpPr>
        <p:spPr>
          <a:xfrm>
            <a:off x="1251825" y="947619"/>
            <a:ext cx="97029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Barlow Condensed SemiBold"/>
              <a:buNone/>
              <a:defRPr sz="4000" b="0" i="0" u="none" strike="noStrike" cap="none">
                <a:solidFill>
                  <a:schemeClr val="dk1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Condensed"/>
              <a:buNone/>
              <a:defRPr sz="40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Condensed"/>
              <a:buNone/>
              <a:defRPr sz="40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Condensed"/>
              <a:buNone/>
              <a:defRPr sz="40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Condensed"/>
              <a:buNone/>
              <a:defRPr sz="40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Condensed"/>
              <a:buNone/>
              <a:defRPr sz="40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Condensed"/>
              <a:buNone/>
              <a:defRPr sz="40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Condensed"/>
              <a:buNone/>
              <a:defRPr sz="40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Condensed"/>
              <a:buNone/>
              <a:defRPr sz="40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r>
              <a:rPr lang="en-US" sz="4800" b="1">
                <a:solidFill>
                  <a:schemeClr val="accent2"/>
                </a:solidFill>
              </a:rPr>
              <a:t>DESINGNING RAM64</a:t>
            </a:r>
          </a:p>
        </p:txBody>
      </p:sp>
    </p:spTree>
    <p:extLst>
      <p:ext uri="{BB962C8B-B14F-4D97-AF65-F5344CB8AC3E}">
        <p14:creationId xmlns:p14="http://schemas.microsoft.com/office/powerpoint/2010/main" val="95466708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DCF991-5DC4-429F-B71E-95B9F87F88B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45</a:t>
            </a:fld>
            <a:endParaRPr lang="en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B38EB8B-03B6-4501-B6A8-CDC3A5D75CEE}"/>
              </a:ext>
            </a:extLst>
          </p:cNvPr>
          <p:cNvSpPr txBox="1">
            <a:spLocks/>
          </p:cNvSpPr>
          <p:nvPr/>
        </p:nvSpPr>
        <p:spPr>
          <a:xfrm>
            <a:off x="2084381" y="735952"/>
            <a:ext cx="97029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Barlow Condensed SemiBold"/>
              <a:buNone/>
              <a:defRPr sz="4000" b="0" i="0" u="none" strike="noStrike" cap="none">
                <a:solidFill>
                  <a:schemeClr val="dk1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Condensed"/>
              <a:buNone/>
              <a:defRPr sz="40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Condensed"/>
              <a:buNone/>
              <a:defRPr sz="40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Condensed"/>
              <a:buNone/>
              <a:defRPr sz="40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Condensed"/>
              <a:buNone/>
              <a:defRPr sz="40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Condensed"/>
              <a:buNone/>
              <a:defRPr sz="40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Condensed"/>
              <a:buNone/>
              <a:defRPr sz="40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Condensed"/>
              <a:buNone/>
              <a:defRPr sz="40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Condensed"/>
              <a:buNone/>
              <a:defRPr sz="40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r>
              <a:rPr lang="en-US" sz="4800" b="1">
                <a:solidFill>
                  <a:schemeClr val="accent2"/>
                </a:solidFill>
              </a:rPr>
              <a:t>HDL CODE FOR RAM64:</a:t>
            </a:r>
          </a:p>
        </p:txBody>
      </p:sp>
      <p:pic>
        <p:nvPicPr>
          <p:cNvPr id="2" name="Picture 4" descr="Text&#10;&#10;Description automatically generated">
            <a:extLst>
              <a:ext uri="{FF2B5EF4-FFF2-40B4-BE49-F238E27FC236}">
                <a16:creationId xmlns:a16="http://schemas.microsoft.com/office/drawing/2014/main" id="{8E80B92B-D8B3-4A91-8772-DC314C7E34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7400" y="1550002"/>
            <a:ext cx="5099755" cy="4773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48985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DCF991-5DC4-429F-B71E-95B9F87F88B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46</a:t>
            </a:fld>
            <a:endParaRPr lang="en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B38EB8B-03B6-4501-B6A8-CDC3A5D75CEE}"/>
              </a:ext>
            </a:extLst>
          </p:cNvPr>
          <p:cNvSpPr txBox="1">
            <a:spLocks/>
          </p:cNvSpPr>
          <p:nvPr/>
        </p:nvSpPr>
        <p:spPr>
          <a:xfrm>
            <a:off x="1322381" y="750063"/>
            <a:ext cx="97029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Barlow Condensed SemiBold"/>
              <a:buNone/>
              <a:defRPr sz="4000" b="0" i="0" u="none" strike="noStrike" cap="none">
                <a:solidFill>
                  <a:schemeClr val="dk1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Condensed"/>
              <a:buNone/>
              <a:defRPr sz="40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Condensed"/>
              <a:buNone/>
              <a:defRPr sz="40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Condensed"/>
              <a:buNone/>
              <a:defRPr sz="40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Condensed"/>
              <a:buNone/>
              <a:defRPr sz="40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Condensed"/>
              <a:buNone/>
              <a:defRPr sz="40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Condensed"/>
              <a:buNone/>
              <a:defRPr sz="40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Condensed"/>
              <a:buNone/>
              <a:defRPr sz="40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Condensed"/>
              <a:buNone/>
              <a:defRPr sz="40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r>
              <a:rPr lang="en-US" sz="4800" b="1">
                <a:solidFill>
                  <a:schemeClr val="accent2"/>
                </a:solidFill>
              </a:rPr>
              <a:t>IMPLEMENTING IN HARDWARE SIMULATOR:</a:t>
            </a:r>
          </a:p>
        </p:txBody>
      </p:sp>
      <p:pic>
        <p:nvPicPr>
          <p:cNvPr id="5" name="Picture 5" descr="Graphical user interface, table&#10;&#10;Description automatically generated">
            <a:extLst>
              <a:ext uri="{FF2B5EF4-FFF2-40B4-BE49-F238E27FC236}">
                <a16:creationId xmlns:a16="http://schemas.microsoft.com/office/drawing/2014/main" id="{F34FBC57-CFA8-4A55-8441-BED384ACB7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5400" y="1584381"/>
            <a:ext cx="7202310" cy="5213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78670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DCF991-5DC4-429F-B71E-95B9F87F88B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47</a:t>
            </a:fld>
            <a:endParaRPr lang="en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B38EB8B-03B6-4501-B6A8-CDC3A5D75CEE}"/>
              </a:ext>
            </a:extLst>
          </p:cNvPr>
          <p:cNvSpPr txBox="1">
            <a:spLocks/>
          </p:cNvSpPr>
          <p:nvPr/>
        </p:nvSpPr>
        <p:spPr>
          <a:xfrm>
            <a:off x="1463492" y="792396"/>
            <a:ext cx="97029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Barlow Condensed SemiBold"/>
              <a:buNone/>
              <a:defRPr sz="4000" b="0" i="0" u="none" strike="noStrike" cap="none">
                <a:solidFill>
                  <a:schemeClr val="dk1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Condensed"/>
              <a:buNone/>
              <a:defRPr sz="40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Condensed"/>
              <a:buNone/>
              <a:defRPr sz="40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Condensed"/>
              <a:buNone/>
              <a:defRPr sz="40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Condensed"/>
              <a:buNone/>
              <a:defRPr sz="40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Condensed"/>
              <a:buNone/>
              <a:defRPr sz="40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Condensed"/>
              <a:buNone/>
              <a:defRPr sz="40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Condensed"/>
              <a:buNone/>
              <a:defRPr sz="40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Condensed"/>
              <a:buNone/>
              <a:defRPr sz="40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r>
              <a:rPr lang="en-US" sz="4800" b="1">
                <a:solidFill>
                  <a:schemeClr val="accent2"/>
                </a:solidFill>
              </a:rPr>
              <a:t>OUTPUT:</a:t>
            </a:r>
          </a:p>
        </p:txBody>
      </p:sp>
      <p:pic>
        <p:nvPicPr>
          <p:cNvPr id="9" name="Picture 9" descr="Graphical user interface, text, application, Word&#10;&#10;Description automatically generated">
            <a:extLst>
              <a:ext uri="{FF2B5EF4-FFF2-40B4-BE49-F238E27FC236}">
                <a16:creationId xmlns:a16="http://schemas.microsoft.com/office/drawing/2014/main" id="{AE3A8F40-4E30-4036-A04D-0651772E0A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13" r="78894" b="11089"/>
          <a:stretch/>
        </p:blipFill>
        <p:spPr>
          <a:xfrm>
            <a:off x="3437907" y="955344"/>
            <a:ext cx="2296321" cy="5266387"/>
          </a:xfrm>
          <a:prstGeom prst="rect">
            <a:avLst/>
          </a:prstGeom>
        </p:spPr>
      </p:pic>
      <p:pic>
        <p:nvPicPr>
          <p:cNvPr id="10" name="Picture 10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73BE3017-8EC0-40CC-B6E4-E3C7ED0F2C6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351" r="78766" b="11392"/>
          <a:stretch/>
        </p:blipFill>
        <p:spPr>
          <a:xfrm>
            <a:off x="5733803" y="955345"/>
            <a:ext cx="2326008" cy="5273984"/>
          </a:xfrm>
          <a:prstGeom prst="rect">
            <a:avLst/>
          </a:prstGeom>
        </p:spPr>
      </p:pic>
      <p:pic>
        <p:nvPicPr>
          <p:cNvPr id="11" name="Picture 11" descr="Graphical user interface, text, application, Word&#10;&#10;Description automatically generated">
            <a:extLst>
              <a:ext uri="{FF2B5EF4-FFF2-40B4-BE49-F238E27FC236}">
                <a16:creationId xmlns:a16="http://schemas.microsoft.com/office/drawing/2014/main" id="{CE9FF111-647B-4D1E-907E-ECCE6FB7F5E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115" r="78817" b="11346"/>
          <a:stretch/>
        </p:blipFill>
        <p:spPr>
          <a:xfrm>
            <a:off x="8059387" y="955345"/>
            <a:ext cx="2326003" cy="5273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68595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DCF991-5DC4-429F-B71E-95B9F87F88B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48</a:t>
            </a:fld>
            <a:endParaRPr lang="en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B38EB8B-03B6-4501-B6A8-CDC3A5D75CEE}"/>
              </a:ext>
            </a:extLst>
          </p:cNvPr>
          <p:cNvSpPr txBox="1">
            <a:spLocks/>
          </p:cNvSpPr>
          <p:nvPr/>
        </p:nvSpPr>
        <p:spPr>
          <a:xfrm>
            <a:off x="1463492" y="792396"/>
            <a:ext cx="97029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Barlow Condensed SemiBold"/>
              <a:buNone/>
              <a:defRPr sz="4000" b="0" i="0" u="none" strike="noStrike" cap="none">
                <a:solidFill>
                  <a:schemeClr val="dk1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Condensed"/>
              <a:buNone/>
              <a:defRPr sz="40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Condensed"/>
              <a:buNone/>
              <a:defRPr sz="40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Condensed"/>
              <a:buNone/>
              <a:defRPr sz="40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Condensed"/>
              <a:buNone/>
              <a:defRPr sz="40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Condensed"/>
              <a:buNone/>
              <a:defRPr sz="40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Condensed"/>
              <a:buNone/>
              <a:defRPr sz="40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Condensed"/>
              <a:buNone/>
              <a:defRPr sz="40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Condensed"/>
              <a:buNone/>
              <a:defRPr sz="40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r>
              <a:rPr lang="en-US" sz="4800" b="1">
                <a:solidFill>
                  <a:schemeClr val="accent2"/>
                </a:solidFill>
              </a:rPr>
              <a:t>OUTPUT:</a:t>
            </a:r>
          </a:p>
        </p:txBody>
      </p:sp>
      <p:pic>
        <p:nvPicPr>
          <p:cNvPr id="2" name="Picture 2" descr="Graphical user interface, text, application, Word&#10;&#10;Description automatically generated">
            <a:extLst>
              <a:ext uri="{FF2B5EF4-FFF2-40B4-BE49-F238E27FC236}">
                <a16:creationId xmlns:a16="http://schemas.microsoft.com/office/drawing/2014/main" id="{0673F143-5B5F-4286-9B6B-C7ABD88F46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25" r="78632" b="10923"/>
          <a:stretch/>
        </p:blipFill>
        <p:spPr>
          <a:xfrm>
            <a:off x="3437906" y="935554"/>
            <a:ext cx="2345807" cy="5293782"/>
          </a:xfrm>
          <a:prstGeom prst="rect">
            <a:avLst/>
          </a:prstGeom>
        </p:spPr>
      </p:pic>
      <p:pic>
        <p:nvPicPr>
          <p:cNvPr id="3" name="Picture 4" descr="Graphical user interface, text, application, Word&#10;&#10;Description automatically generated">
            <a:extLst>
              <a:ext uri="{FF2B5EF4-FFF2-40B4-BE49-F238E27FC236}">
                <a16:creationId xmlns:a16="http://schemas.microsoft.com/office/drawing/2014/main" id="{B9865E38-AFD8-4727-B394-762D98FDED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40" r="78791" b="11017"/>
          <a:stretch/>
        </p:blipFill>
        <p:spPr>
          <a:xfrm>
            <a:off x="5783283" y="931322"/>
            <a:ext cx="2306218" cy="5288109"/>
          </a:xfrm>
          <a:prstGeom prst="rect">
            <a:avLst/>
          </a:prstGeom>
        </p:spPr>
      </p:pic>
      <p:pic>
        <p:nvPicPr>
          <p:cNvPr id="5" name="Picture 5" descr="Graphical user interface, text, application, Word&#10;&#10;Description automatically generated">
            <a:extLst>
              <a:ext uri="{FF2B5EF4-FFF2-40B4-BE49-F238E27FC236}">
                <a16:creationId xmlns:a16="http://schemas.microsoft.com/office/drawing/2014/main" id="{183FDC55-4BE3-4CEC-BD6C-9B27D09B6AB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472" r="78770" b="11327"/>
          <a:stretch/>
        </p:blipFill>
        <p:spPr>
          <a:xfrm>
            <a:off x="8089075" y="935234"/>
            <a:ext cx="2306216" cy="529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94764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DCF991-5DC4-429F-B71E-95B9F87F88B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49</a:t>
            </a:fld>
            <a:endParaRPr lang="en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B38EB8B-03B6-4501-B6A8-CDC3A5D75CEE}"/>
              </a:ext>
            </a:extLst>
          </p:cNvPr>
          <p:cNvSpPr txBox="1">
            <a:spLocks/>
          </p:cNvSpPr>
          <p:nvPr/>
        </p:nvSpPr>
        <p:spPr>
          <a:xfrm>
            <a:off x="1463492" y="792396"/>
            <a:ext cx="97029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Barlow Condensed SemiBold"/>
              <a:buNone/>
              <a:defRPr sz="4000" b="0" i="0" u="none" strike="noStrike" cap="none">
                <a:solidFill>
                  <a:schemeClr val="dk1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Condensed"/>
              <a:buNone/>
              <a:defRPr sz="40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Condensed"/>
              <a:buNone/>
              <a:defRPr sz="40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Condensed"/>
              <a:buNone/>
              <a:defRPr sz="40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Condensed"/>
              <a:buNone/>
              <a:defRPr sz="40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Condensed"/>
              <a:buNone/>
              <a:defRPr sz="40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Condensed"/>
              <a:buNone/>
              <a:defRPr sz="40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Condensed"/>
              <a:buNone/>
              <a:defRPr sz="40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Condensed"/>
              <a:buNone/>
              <a:defRPr sz="40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r>
              <a:rPr lang="en-US" sz="4800" b="1">
                <a:solidFill>
                  <a:schemeClr val="accent2"/>
                </a:solidFill>
              </a:rPr>
              <a:t>OUTPUT:</a:t>
            </a:r>
          </a:p>
        </p:txBody>
      </p:sp>
      <p:pic>
        <p:nvPicPr>
          <p:cNvPr id="2" name="Picture 2" descr="Graphical user interface, text, application, Word&#10;&#10;Description automatically generated">
            <a:extLst>
              <a:ext uri="{FF2B5EF4-FFF2-40B4-BE49-F238E27FC236}">
                <a16:creationId xmlns:a16="http://schemas.microsoft.com/office/drawing/2014/main" id="{6650AA00-CD85-46C6-8EF5-A16E9A798C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616" r="78918" b="11268"/>
          <a:stretch/>
        </p:blipFill>
        <p:spPr>
          <a:xfrm>
            <a:off x="3418114" y="935553"/>
            <a:ext cx="2296313" cy="5293780"/>
          </a:xfrm>
          <a:prstGeom prst="rect">
            <a:avLst/>
          </a:prstGeom>
        </p:spPr>
      </p:pic>
      <p:pic>
        <p:nvPicPr>
          <p:cNvPr id="5" name="Picture 5" descr="Graphical user interface, text, application, Word&#10;&#10;Description automatically generated">
            <a:extLst>
              <a:ext uri="{FF2B5EF4-FFF2-40B4-BE49-F238E27FC236}">
                <a16:creationId xmlns:a16="http://schemas.microsoft.com/office/drawing/2014/main" id="{860BBE0A-746F-4F14-BD55-A4C07A9F4B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657" r="78919" b="13043"/>
          <a:stretch/>
        </p:blipFill>
        <p:spPr>
          <a:xfrm>
            <a:off x="5714010" y="935553"/>
            <a:ext cx="2375483" cy="5293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1761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DCF991-5DC4-429F-B71E-95B9F87F88B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 lang="en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008727E-7487-4296-8FE0-A8DE6578C8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57250"/>
          </a:xfrm>
        </p:spPr>
        <p:txBody>
          <a:bodyPr/>
          <a:lstStyle/>
          <a:p>
            <a:pPr algn="ctr"/>
            <a:r>
              <a:rPr lang="en-US"/>
              <a:t>The Arithmetic Logical Unit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2FF6BADF-2B74-4815-82FC-D5440A94AC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15313" y="1070435"/>
            <a:ext cx="10157497" cy="5671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02676336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DCF991-5DC4-429F-B71E-95B9F87F88B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50</a:t>
            </a:fld>
            <a:endParaRPr lang="en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B38EB8B-03B6-4501-B6A8-CDC3A5D75CEE}"/>
              </a:ext>
            </a:extLst>
          </p:cNvPr>
          <p:cNvSpPr txBox="1">
            <a:spLocks/>
          </p:cNvSpPr>
          <p:nvPr/>
        </p:nvSpPr>
        <p:spPr>
          <a:xfrm>
            <a:off x="1463492" y="792396"/>
            <a:ext cx="97029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Barlow Condensed SemiBold"/>
              <a:buNone/>
              <a:defRPr sz="4000" b="0" i="0" u="none" strike="noStrike" cap="none">
                <a:solidFill>
                  <a:schemeClr val="dk1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Condensed"/>
              <a:buNone/>
              <a:defRPr sz="40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Condensed"/>
              <a:buNone/>
              <a:defRPr sz="40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Condensed"/>
              <a:buNone/>
              <a:defRPr sz="40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Condensed"/>
              <a:buNone/>
              <a:defRPr sz="40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Condensed"/>
              <a:buNone/>
              <a:defRPr sz="40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Condensed"/>
              <a:buNone/>
              <a:defRPr sz="40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Condensed"/>
              <a:buNone/>
              <a:defRPr sz="40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Condensed"/>
              <a:buNone/>
              <a:defRPr sz="40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r>
              <a:rPr lang="en-US" sz="4800" b="1">
                <a:solidFill>
                  <a:schemeClr val="accent2"/>
                </a:solidFill>
              </a:rPr>
              <a:t>DESIGNING RAM512: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1A8732F-04DC-4023-A718-45A29226C1BA}"/>
              </a:ext>
            </a:extLst>
          </p:cNvPr>
          <p:cNvSpPr txBox="1"/>
          <p:nvPr/>
        </p:nvSpPr>
        <p:spPr>
          <a:xfrm>
            <a:off x="1563511" y="1718732"/>
            <a:ext cx="7301088" cy="40010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,Sans-Serif"/>
              <a:buChar char="•"/>
            </a:pPr>
            <a:r>
              <a:rPr lang="en-US" sz="2400">
                <a:latin typeface="Merriweather"/>
              </a:rPr>
              <a:t>It consists of 512 registers. each is 16bitwide.</a:t>
            </a:r>
          </a:p>
          <a:p>
            <a:pPr marL="342900" indent="-342900">
              <a:buFont typeface="Arial,Sans-Serif"/>
              <a:buChar char="•"/>
            </a:pPr>
            <a:r>
              <a:rPr lang="en-US" sz="2400">
                <a:latin typeface="Merriweather"/>
              </a:rPr>
              <a:t>ADDRESS SIZE K=9</a:t>
            </a:r>
          </a:p>
          <a:p>
            <a:pPr marL="342900" indent="-342900">
              <a:buFont typeface="Arial,Sans-Serif"/>
              <a:buChar char="•"/>
            </a:pPr>
            <a:endParaRPr lang="en-US" sz="2400">
              <a:latin typeface="Merriweather"/>
            </a:endParaRPr>
          </a:p>
          <a:p>
            <a:pPr marL="342900" indent="-342900">
              <a:buFont typeface="Arial,Sans-Serif"/>
              <a:buChar char="•"/>
            </a:pPr>
            <a:r>
              <a:rPr lang="en-US" sz="2400">
                <a:latin typeface="Merriweather"/>
              </a:rPr>
              <a:t>Parts used are </a:t>
            </a:r>
          </a:p>
          <a:p>
            <a:r>
              <a:rPr lang="en-US" sz="2400">
                <a:latin typeface="Merriweather"/>
              </a:rPr>
              <a:t> DMux8Way</a:t>
            </a:r>
          </a:p>
          <a:p>
            <a:r>
              <a:rPr lang="en-US" sz="2400">
                <a:latin typeface="Merriweather"/>
              </a:rPr>
              <a:t> 8RAM64 chips </a:t>
            </a:r>
          </a:p>
          <a:p>
            <a:r>
              <a:rPr lang="en-US" sz="2400">
                <a:latin typeface="Merriweather"/>
              </a:rPr>
              <a:t> Mux8Way16</a:t>
            </a:r>
          </a:p>
          <a:p>
            <a:pPr marL="342900" indent="-342900">
              <a:buFont typeface="Arial,Sans-Serif"/>
              <a:buChar char="•"/>
            </a:pPr>
            <a:endParaRPr lang="en-US" sz="2400">
              <a:latin typeface="Merriweather"/>
            </a:endParaRPr>
          </a:p>
          <a:p>
            <a:pPr marL="342900" indent="-342900">
              <a:buFont typeface="Arial,Sans-Serif"/>
              <a:buChar char="•"/>
            </a:pPr>
            <a:r>
              <a:rPr lang="en-US" sz="2400">
                <a:latin typeface="Merriweather"/>
              </a:rPr>
              <a:t>Works same as RAM8.</a:t>
            </a:r>
          </a:p>
          <a:p>
            <a:endParaRPr lang="en-US" sz="2400">
              <a:latin typeface="Merriweather"/>
            </a:endParaRPr>
          </a:p>
          <a:p>
            <a:pPr algn="l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531525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DCF991-5DC4-429F-B71E-95B9F87F88B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51</a:t>
            </a:fld>
            <a:endParaRPr lang="en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B38EB8B-03B6-4501-B6A8-CDC3A5D75CEE}"/>
              </a:ext>
            </a:extLst>
          </p:cNvPr>
          <p:cNvSpPr txBox="1">
            <a:spLocks/>
          </p:cNvSpPr>
          <p:nvPr/>
        </p:nvSpPr>
        <p:spPr>
          <a:xfrm>
            <a:off x="1463492" y="792396"/>
            <a:ext cx="97029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Barlow Condensed SemiBold"/>
              <a:buNone/>
              <a:defRPr sz="4000" b="0" i="0" u="none" strike="noStrike" cap="none">
                <a:solidFill>
                  <a:schemeClr val="dk1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Condensed"/>
              <a:buNone/>
              <a:defRPr sz="40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Condensed"/>
              <a:buNone/>
              <a:defRPr sz="40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Condensed"/>
              <a:buNone/>
              <a:defRPr sz="40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Condensed"/>
              <a:buNone/>
              <a:defRPr sz="40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Condensed"/>
              <a:buNone/>
              <a:defRPr sz="40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Condensed"/>
              <a:buNone/>
              <a:defRPr sz="40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Condensed"/>
              <a:buNone/>
              <a:defRPr sz="40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Condensed"/>
              <a:buNone/>
              <a:defRPr sz="40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r>
              <a:rPr lang="en-US" sz="4800" b="1">
                <a:solidFill>
                  <a:schemeClr val="accent2"/>
                </a:solidFill>
              </a:rPr>
              <a:t>HDL CODE FOR RAM 512:</a:t>
            </a:r>
          </a:p>
        </p:txBody>
      </p:sp>
      <p:pic>
        <p:nvPicPr>
          <p:cNvPr id="2" name="Picture 2" descr="Text, letter&#10;&#10;Description automatically generated">
            <a:extLst>
              <a:ext uri="{FF2B5EF4-FFF2-40B4-BE49-F238E27FC236}">
                <a16:creationId xmlns:a16="http://schemas.microsoft.com/office/drawing/2014/main" id="{AF8D6EC9-0C73-43D0-9626-2AE0FEE334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6845" y="1675066"/>
            <a:ext cx="6002866" cy="5003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03804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DCF991-5DC4-429F-B71E-95B9F87F88B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52</a:t>
            </a:fld>
            <a:endParaRPr lang="en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B38EB8B-03B6-4501-B6A8-CDC3A5D75CEE}"/>
              </a:ext>
            </a:extLst>
          </p:cNvPr>
          <p:cNvSpPr txBox="1">
            <a:spLocks/>
          </p:cNvSpPr>
          <p:nvPr/>
        </p:nvSpPr>
        <p:spPr>
          <a:xfrm>
            <a:off x="2747603" y="115062"/>
            <a:ext cx="97029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Barlow Condensed SemiBold"/>
              <a:buNone/>
              <a:defRPr sz="4000" b="0" i="0" u="none" strike="noStrike" cap="none">
                <a:solidFill>
                  <a:schemeClr val="dk1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Condensed"/>
              <a:buNone/>
              <a:defRPr sz="40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Condensed"/>
              <a:buNone/>
              <a:defRPr sz="40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Condensed"/>
              <a:buNone/>
              <a:defRPr sz="40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Condensed"/>
              <a:buNone/>
              <a:defRPr sz="40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Condensed"/>
              <a:buNone/>
              <a:defRPr sz="40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Condensed"/>
              <a:buNone/>
              <a:defRPr sz="40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Condensed"/>
              <a:buNone/>
              <a:defRPr sz="40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Condensed"/>
              <a:buNone/>
              <a:defRPr sz="40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r>
              <a:rPr lang="en-US" sz="4800" b="1">
                <a:solidFill>
                  <a:schemeClr val="accent2"/>
                </a:solidFill>
              </a:rPr>
              <a:t>IMPLEMENTING IN HARDWARE SIMULATOR:</a:t>
            </a:r>
          </a:p>
        </p:txBody>
      </p:sp>
      <p:pic>
        <p:nvPicPr>
          <p:cNvPr id="2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323ED47-6746-4475-A25B-360A8580FE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9067" y="1039093"/>
            <a:ext cx="7667977" cy="5640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64254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DCF991-5DC4-429F-B71E-95B9F87F88B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53</a:t>
            </a:fld>
            <a:endParaRPr lang="en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B38EB8B-03B6-4501-B6A8-CDC3A5D75CEE}"/>
              </a:ext>
            </a:extLst>
          </p:cNvPr>
          <p:cNvSpPr txBox="1">
            <a:spLocks/>
          </p:cNvSpPr>
          <p:nvPr/>
        </p:nvSpPr>
        <p:spPr>
          <a:xfrm>
            <a:off x="1519936" y="608952"/>
            <a:ext cx="97029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Barlow Condensed SemiBold"/>
              <a:buNone/>
              <a:defRPr sz="4000" b="0" i="0" u="none" strike="noStrike" cap="none">
                <a:solidFill>
                  <a:schemeClr val="dk1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Condensed"/>
              <a:buNone/>
              <a:defRPr sz="40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Condensed"/>
              <a:buNone/>
              <a:defRPr sz="40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Condensed"/>
              <a:buNone/>
              <a:defRPr sz="40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Condensed"/>
              <a:buNone/>
              <a:defRPr sz="40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Condensed"/>
              <a:buNone/>
              <a:defRPr sz="40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Condensed"/>
              <a:buNone/>
              <a:defRPr sz="40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Condensed"/>
              <a:buNone/>
              <a:defRPr sz="40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Condensed"/>
              <a:buNone/>
              <a:defRPr sz="40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r>
              <a:rPr lang="en-US" sz="4800" b="1">
                <a:solidFill>
                  <a:schemeClr val="accent2"/>
                </a:solidFill>
              </a:rPr>
              <a:t>OUTPUT:</a:t>
            </a:r>
          </a:p>
        </p:txBody>
      </p:sp>
      <p:pic>
        <p:nvPicPr>
          <p:cNvPr id="2" name="Picture 2" descr="Graphical user interface, text, application, Word&#10;&#10;Description automatically generated">
            <a:extLst>
              <a:ext uri="{FF2B5EF4-FFF2-40B4-BE49-F238E27FC236}">
                <a16:creationId xmlns:a16="http://schemas.microsoft.com/office/drawing/2014/main" id="{059FF1A9-5DB2-4B09-8659-F682007120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99" t="2993" r="78755" b="11051"/>
          <a:stretch/>
        </p:blipFill>
        <p:spPr>
          <a:xfrm>
            <a:off x="3536868" y="777215"/>
            <a:ext cx="2405188" cy="5444518"/>
          </a:xfrm>
          <a:prstGeom prst="rect">
            <a:avLst/>
          </a:prstGeom>
        </p:spPr>
      </p:pic>
      <p:pic>
        <p:nvPicPr>
          <p:cNvPr id="3" name="Picture 4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49E339CC-7F74-4A39-8DAA-9041423A8A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353" r="78947" b="11059"/>
          <a:stretch/>
        </p:blipFill>
        <p:spPr>
          <a:xfrm>
            <a:off x="5941621" y="777216"/>
            <a:ext cx="2375487" cy="5452114"/>
          </a:xfrm>
          <a:prstGeom prst="rect">
            <a:avLst/>
          </a:prstGeom>
        </p:spPr>
      </p:pic>
      <p:pic>
        <p:nvPicPr>
          <p:cNvPr id="5" name="Picture 5" descr="Graphical user interface, text, application, Word&#10;&#10;Description automatically generated">
            <a:extLst>
              <a:ext uri="{FF2B5EF4-FFF2-40B4-BE49-F238E27FC236}">
                <a16:creationId xmlns:a16="http://schemas.microsoft.com/office/drawing/2014/main" id="{3C43FC65-717F-47DE-BE7E-22AA30283E4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647" r="78864" b="11466"/>
          <a:stretch/>
        </p:blipFill>
        <p:spPr>
          <a:xfrm>
            <a:off x="8316686" y="778033"/>
            <a:ext cx="2355696" cy="541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92175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DCF991-5DC4-429F-B71E-95B9F87F88B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54</a:t>
            </a:fld>
            <a:endParaRPr lang="en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B38EB8B-03B6-4501-B6A8-CDC3A5D75CEE}"/>
              </a:ext>
            </a:extLst>
          </p:cNvPr>
          <p:cNvSpPr txBox="1">
            <a:spLocks/>
          </p:cNvSpPr>
          <p:nvPr/>
        </p:nvSpPr>
        <p:spPr>
          <a:xfrm>
            <a:off x="1463492" y="792396"/>
            <a:ext cx="97029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Barlow Condensed SemiBold"/>
              <a:buNone/>
              <a:defRPr sz="4000" b="0" i="0" u="none" strike="noStrike" cap="none">
                <a:solidFill>
                  <a:schemeClr val="dk1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Condensed"/>
              <a:buNone/>
              <a:defRPr sz="40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Condensed"/>
              <a:buNone/>
              <a:defRPr sz="40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Condensed"/>
              <a:buNone/>
              <a:defRPr sz="40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Condensed"/>
              <a:buNone/>
              <a:defRPr sz="40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Condensed"/>
              <a:buNone/>
              <a:defRPr sz="40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Condensed"/>
              <a:buNone/>
              <a:defRPr sz="40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Condensed"/>
              <a:buNone/>
              <a:defRPr sz="40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Condensed"/>
              <a:buNone/>
              <a:defRPr sz="40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r>
              <a:rPr lang="en-US" sz="4800" b="1">
                <a:solidFill>
                  <a:schemeClr val="accent2"/>
                </a:solidFill>
              </a:rPr>
              <a:t>OUTPUT:</a:t>
            </a:r>
          </a:p>
        </p:txBody>
      </p:sp>
      <p:pic>
        <p:nvPicPr>
          <p:cNvPr id="2" name="Picture 2" descr="Graphical user interface, text, application, Word&#10;&#10;Description automatically generated">
            <a:extLst>
              <a:ext uri="{FF2B5EF4-FFF2-40B4-BE49-F238E27FC236}">
                <a16:creationId xmlns:a16="http://schemas.microsoft.com/office/drawing/2014/main" id="{1147950C-A0FE-4C5E-92D4-E2E7B87453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70" r="78696" b="11594"/>
          <a:stretch/>
        </p:blipFill>
        <p:spPr>
          <a:xfrm>
            <a:off x="3487387" y="1024618"/>
            <a:ext cx="2286426" cy="5204714"/>
          </a:xfrm>
          <a:prstGeom prst="rect">
            <a:avLst/>
          </a:prstGeom>
        </p:spPr>
      </p:pic>
      <p:pic>
        <p:nvPicPr>
          <p:cNvPr id="3" name="Picture 4" descr="Graphical user interface, text, application, Word&#10;&#10;Description automatically generated">
            <a:extLst>
              <a:ext uri="{FF2B5EF4-FFF2-40B4-BE49-F238E27FC236}">
                <a16:creationId xmlns:a16="http://schemas.microsoft.com/office/drawing/2014/main" id="{C3B5D9D4-E998-4045-8326-9704FA1D2E6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30" r="78772" b="11552"/>
          <a:stretch/>
        </p:blipFill>
        <p:spPr>
          <a:xfrm>
            <a:off x="5773387" y="1024618"/>
            <a:ext cx="2286421" cy="5203217"/>
          </a:xfrm>
          <a:prstGeom prst="rect">
            <a:avLst/>
          </a:prstGeom>
        </p:spPr>
      </p:pic>
      <p:pic>
        <p:nvPicPr>
          <p:cNvPr id="5" name="Picture 5" descr="Graphical user interface, text, application, Word&#10;&#10;Description automatically generated">
            <a:extLst>
              <a:ext uri="{FF2B5EF4-FFF2-40B4-BE49-F238E27FC236}">
                <a16:creationId xmlns:a16="http://schemas.microsoft.com/office/drawing/2014/main" id="{7D28FAF7-0943-4B89-AEFC-01DD9FBB1CA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661" r="78810" b="11086"/>
          <a:stretch/>
        </p:blipFill>
        <p:spPr>
          <a:xfrm>
            <a:off x="8059387" y="1024618"/>
            <a:ext cx="2286420" cy="5204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69131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DCF991-5DC4-429F-B71E-95B9F87F88B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55</a:t>
            </a:fld>
            <a:endParaRPr lang="en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B38EB8B-03B6-4501-B6A8-CDC3A5D75CEE}"/>
              </a:ext>
            </a:extLst>
          </p:cNvPr>
          <p:cNvSpPr txBox="1">
            <a:spLocks/>
          </p:cNvSpPr>
          <p:nvPr/>
        </p:nvSpPr>
        <p:spPr>
          <a:xfrm>
            <a:off x="1463492" y="792396"/>
            <a:ext cx="97029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Barlow Condensed SemiBold"/>
              <a:buNone/>
              <a:defRPr sz="4000" b="0" i="0" u="none" strike="noStrike" cap="none">
                <a:solidFill>
                  <a:schemeClr val="dk1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Condensed"/>
              <a:buNone/>
              <a:defRPr sz="40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Condensed"/>
              <a:buNone/>
              <a:defRPr sz="40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Condensed"/>
              <a:buNone/>
              <a:defRPr sz="40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Condensed"/>
              <a:buNone/>
              <a:defRPr sz="40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Condensed"/>
              <a:buNone/>
              <a:defRPr sz="40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Condensed"/>
              <a:buNone/>
              <a:defRPr sz="40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Condensed"/>
              <a:buNone/>
              <a:defRPr sz="40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Condensed"/>
              <a:buNone/>
              <a:defRPr sz="40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r>
              <a:rPr lang="en-US" sz="4800" b="1">
                <a:solidFill>
                  <a:schemeClr val="accent2"/>
                </a:solidFill>
              </a:rPr>
              <a:t>OUTPUT:</a:t>
            </a:r>
          </a:p>
        </p:txBody>
      </p:sp>
      <p:pic>
        <p:nvPicPr>
          <p:cNvPr id="6" name="Picture 7" descr="Graphical user interface, text, application, Word&#10;&#10;Description automatically generated">
            <a:extLst>
              <a:ext uri="{FF2B5EF4-FFF2-40B4-BE49-F238E27FC236}">
                <a16:creationId xmlns:a16="http://schemas.microsoft.com/office/drawing/2014/main" id="{88063E2A-95F8-4FE8-835D-0AE291F50C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00" r="78802" b="11667"/>
          <a:stretch/>
        </p:blipFill>
        <p:spPr>
          <a:xfrm>
            <a:off x="3507179" y="1004826"/>
            <a:ext cx="2335904" cy="5224514"/>
          </a:xfrm>
          <a:prstGeom prst="rect">
            <a:avLst/>
          </a:prstGeom>
        </p:spPr>
      </p:pic>
      <p:pic>
        <p:nvPicPr>
          <p:cNvPr id="8" name="Picture 8" descr="Graphical user interface, text, application, Word&#10;&#10;Description automatically generated">
            <a:extLst>
              <a:ext uri="{FF2B5EF4-FFF2-40B4-BE49-F238E27FC236}">
                <a16:creationId xmlns:a16="http://schemas.microsoft.com/office/drawing/2014/main" id="{4F29FC9D-32D3-4D9F-A5BE-C8A1CD5061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208" r="78825" b="13069"/>
          <a:stretch/>
        </p:blipFill>
        <p:spPr>
          <a:xfrm>
            <a:off x="5842660" y="1173060"/>
            <a:ext cx="2335920" cy="4145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07823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DCF991-5DC4-429F-B71E-95B9F87F88B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56</a:t>
            </a:fld>
            <a:endParaRPr lang="en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B38EB8B-03B6-4501-B6A8-CDC3A5D75CEE}"/>
              </a:ext>
            </a:extLst>
          </p:cNvPr>
          <p:cNvSpPr txBox="1">
            <a:spLocks/>
          </p:cNvSpPr>
          <p:nvPr/>
        </p:nvSpPr>
        <p:spPr>
          <a:xfrm>
            <a:off x="1463492" y="792396"/>
            <a:ext cx="97029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Barlow Condensed SemiBold"/>
              <a:buNone/>
              <a:defRPr sz="4000" b="0" i="0" u="none" strike="noStrike" cap="none">
                <a:solidFill>
                  <a:schemeClr val="dk1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Condensed"/>
              <a:buNone/>
              <a:defRPr sz="40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Condensed"/>
              <a:buNone/>
              <a:defRPr sz="40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Condensed"/>
              <a:buNone/>
              <a:defRPr sz="40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Condensed"/>
              <a:buNone/>
              <a:defRPr sz="40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Condensed"/>
              <a:buNone/>
              <a:defRPr sz="40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Condensed"/>
              <a:buNone/>
              <a:defRPr sz="40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Condensed"/>
              <a:buNone/>
              <a:defRPr sz="40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Condensed"/>
              <a:buNone/>
              <a:defRPr sz="40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r>
              <a:rPr lang="en-US" sz="4800" b="1">
                <a:solidFill>
                  <a:schemeClr val="accent2"/>
                </a:solidFill>
              </a:rPr>
              <a:t>DESIGNING RAM4K: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CF34B31-42AC-42E4-9C66-BF672A63ACAC}"/>
              </a:ext>
            </a:extLst>
          </p:cNvPr>
          <p:cNvSpPr txBox="1"/>
          <p:nvPr/>
        </p:nvSpPr>
        <p:spPr>
          <a:xfrm>
            <a:off x="1563511" y="1718732"/>
            <a:ext cx="7301088" cy="40010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,Sans-Serif"/>
              <a:buChar char="•"/>
            </a:pPr>
            <a:r>
              <a:rPr lang="en-US" sz="2400">
                <a:latin typeface="Merriweather"/>
              </a:rPr>
              <a:t>It consists of 4K registers. each is 16bitwide.</a:t>
            </a:r>
          </a:p>
          <a:p>
            <a:pPr marL="342900" indent="-342900">
              <a:buFont typeface="Arial,Sans-Serif"/>
              <a:buChar char="•"/>
            </a:pPr>
            <a:r>
              <a:rPr lang="en-US" sz="2400">
                <a:latin typeface="Merriweather"/>
              </a:rPr>
              <a:t>ADDRESS SIZE K=12</a:t>
            </a:r>
          </a:p>
          <a:p>
            <a:pPr marL="342900" indent="-342900">
              <a:buFont typeface="Arial,Sans-Serif"/>
              <a:buChar char="•"/>
            </a:pPr>
            <a:endParaRPr lang="en-US" sz="2400">
              <a:latin typeface="Merriweather"/>
            </a:endParaRPr>
          </a:p>
          <a:p>
            <a:pPr marL="342900" indent="-342900">
              <a:buFont typeface="Arial,Sans-Serif"/>
              <a:buChar char="•"/>
            </a:pPr>
            <a:r>
              <a:rPr lang="en-US" sz="2400">
                <a:latin typeface="Merriweather"/>
              </a:rPr>
              <a:t>Parts used are </a:t>
            </a:r>
          </a:p>
          <a:p>
            <a:r>
              <a:rPr lang="en-US" sz="2400">
                <a:latin typeface="Merriweather"/>
              </a:rPr>
              <a:t> DMux8Way</a:t>
            </a:r>
          </a:p>
          <a:p>
            <a:r>
              <a:rPr lang="en-US" sz="2400">
                <a:latin typeface="Merriweather"/>
              </a:rPr>
              <a:t> 8RAM512 chips </a:t>
            </a:r>
          </a:p>
          <a:p>
            <a:r>
              <a:rPr lang="en-US" sz="2400">
                <a:latin typeface="Merriweather"/>
              </a:rPr>
              <a:t> Mux8Way16</a:t>
            </a:r>
          </a:p>
          <a:p>
            <a:pPr marL="342900" indent="-342900">
              <a:buFont typeface="Arial,Sans-Serif"/>
              <a:buChar char="•"/>
            </a:pPr>
            <a:endParaRPr lang="en-US" sz="2400">
              <a:latin typeface="Merriweather"/>
            </a:endParaRPr>
          </a:p>
          <a:p>
            <a:pPr marL="342900" indent="-342900">
              <a:buFont typeface="Arial,Sans-Serif"/>
              <a:buChar char="•"/>
            </a:pPr>
            <a:r>
              <a:rPr lang="en-US" sz="2400">
                <a:latin typeface="Merriweather"/>
              </a:rPr>
              <a:t>Works same as RAM8.</a:t>
            </a:r>
          </a:p>
          <a:p>
            <a:endParaRPr lang="en-US" sz="2400">
              <a:latin typeface="Merriweather"/>
            </a:endParaRPr>
          </a:p>
          <a:p>
            <a:pPr algn="l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799329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DCF991-5DC4-429F-B71E-95B9F87F88B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57</a:t>
            </a:fld>
            <a:endParaRPr lang="en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B38EB8B-03B6-4501-B6A8-CDC3A5D75CEE}"/>
              </a:ext>
            </a:extLst>
          </p:cNvPr>
          <p:cNvSpPr txBox="1">
            <a:spLocks/>
          </p:cNvSpPr>
          <p:nvPr/>
        </p:nvSpPr>
        <p:spPr>
          <a:xfrm>
            <a:off x="1731603" y="566618"/>
            <a:ext cx="97029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Barlow Condensed SemiBold"/>
              <a:buNone/>
              <a:defRPr sz="4000" b="0" i="0" u="none" strike="noStrike" cap="none">
                <a:solidFill>
                  <a:schemeClr val="dk1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Condensed"/>
              <a:buNone/>
              <a:defRPr sz="40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Condensed"/>
              <a:buNone/>
              <a:defRPr sz="40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Condensed"/>
              <a:buNone/>
              <a:defRPr sz="40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Condensed"/>
              <a:buNone/>
              <a:defRPr sz="40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Condensed"/>
              <a:buNone/>
              <a:defRPr sz="40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Condensed"/>
              <a:buNone/>
              <a:defRPr sz="40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Condensed"/>
              <a:buNone/>
              <a:defRPr sz="40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Condensed"/>
              <a:buNone/>
              <a:defRPr sz="40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r>
              <a:rPr lang="en-US" sz="4800" b="1">
                <a:solidFill>
                  <a:schemeClr val="accent2"/>
                </a:solidFill>
              </a:rPr>
              <a:t>HDL CODE FOR RAM4K:</a:t>
            </a:r>
          </a:p>
        </p:txBody>
      </p:sp>
      <p:pic>
        <p:nvPicPr>
          <p:cNvPr id="2" name="Picture 2" descr="Text&#10;&#10;Description automatically generated">
            <a:extLst>
              <a:ext uri="{FF2B5EF4-FFF2-40B4-BE49-F238E27FC236}">
                <a16:creationId xmlns:a16="http://schemas.microsoft.com/office/drawing/2014/main" id="{2D3382A7-8E63-414B-82F9-99201520D7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2179" y="1324259"/>
            <a:ext cx="5946421" cy="5423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11694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DCF991-5DC4-429F-B71E-95B9F87F88B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58</a:t>
            </a:fld>
            <a:endParaRPr lang="en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B38EB8B-03B6-4501-B6A8-CDC3A5D75CEE}"/>
              </a:ext>
            </a:extLst>
          </p:cNvPr>
          <p:cNvSpPr txBox="1">
            <a:spLocks/>
          </p:cNvSpPr>
          <p:nvPr/>
        </p:nvSpPr>
        <p:spPr>
          <a:xfrm>
            <a:off x="1463492" y="792396"/>
            <a:ext cx="97029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Barlow Condensed SemiBold"/>
              <a:buNone/>
              <a:defRPr sz="4000" b="0" i="0" u="none" strike="noStrike" cap="none">
                <a:solidFill>
                  <a:schemeClr val="dk1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Condensed"/>
              <a:buNone/>
              <a:defRPr sz="40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Condensed"/>
              <a:buNone/>
              <a:defRPr sz="40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Condensed"/>
              <a:buNone/>
              <a:defRPr sz="40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Condensed"/>
              <a:buNone/>
              <a:defRPr sz="40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Condensed"/>
              <a:buNone/>
              <a:defRPr sz="40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Condensed"/>
              <a:buNone/>
              <a:defRPr sz="40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Condensed"/>
              <a:buNone/>
              <a:defRPr sz="40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Condensed"/>
              <a:buNone/>
              <a:defRPr sz="40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r>
              <a:rPr lang="en-US" sz="4800" b="1">
                <a:solidFill>
                  <a:schemeClr val="accent2"/>
                </a:solidFill>
              </a:rPr>
              <a:t>IMPLEMENTING IN HARDWARE SIMULATOR:</a:t>
            </a:r>
          </a:p>
        </p:txBody>
      </p:sp>
      <p:pic>
        <p:nvPicPr>
          <p:cNvPr id="2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0CF8C8F-8E5E-460D-AD5A-E08499D2F9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306" t="-820" r="34251" b="14208"/>
          <a:stretch/>
        </p:blipFill>
        <p:spPr>
          <a:xfrm>
            <a:off x="2012868" y="1638177"/>
            <a:ext cx="7967680" cy="4967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42862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DCF991-5DC4-429F-B71E-95B9F87F88B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59</a:t>
            </a:fld>
            <a:endParaRPr lang="en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B38EB8B-03B6-4501-B6A8-CDC3A5D75CEE}"/>
              </a:ext>
            </a:extLst>
          </p:cNvPr>
          <p:cNvSpPr txBox="1">
            <a:spLocks/>
          </p:cNvSpPr>
          <p:nvPr/>
        </p:nvSpPr>
        <p:spPr>
          <a:xfrm>
            <a:off x="1463492" y="792396"/>
            <a:ext cx="97029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Barlow Condensed SemiBold"/>
              <a:buNone/>
              <a:defRPr sz="4000" b="0" i="0" u="none" strike="noStrike" cap="none">
                <a:solidFill>
                  <a:schemeClr val="dk1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Condensed"/>
              <a:buNone/>
              <a:defRPr sz="40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Condensed"/>
              <a:buNone/>
              <a:defRPr sz="40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Condensed"/>
              <a:buNone/>
              <a:defRPr sz="40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Condensed"/>
              <a:buNone/>
              <a:defRPr sz="40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Condensed"/>
              <a:buNone/>
              <a:defRPr sz="40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Condensed"/>
              <a:buNone/>
              <a:defRPr sz="40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Condensed"/>
              <a:buNone/>
              <a:defRPr sz="40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Condensed"/>
              <a:buNone/>
              <a:defRPr sz="40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r>
              <a:rPr lang="en-US" sz="4800" b="1">
                <a:solidFill>
                  <a:schemeClr val="accent2"/>
                </a:solidFill>
              </a:rPr>
              <a:t>OUTPUT:</a:t>
            </a:r>
          </a:p>
        </p:txBody>
      </p:sp>
      <p:pic>
        <p:nvPicPr>
          <p:cNvPr id="2" name="Picture 2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22A1A9EE-31E6-4D0C-8F9F-5D7A91A122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364" t="2922" r="78435" b="11526"/>
          <a:stretch/>
        </p:blipFill>
        <p:spPr>
          <a:xfrm>
            <a:off x="3428010" y="955345"/>
            <a:ext cx="2385409" cy="5266382"/>
          </a:xfrm>
          <a:prstGeom prst="rect">
            <a:avLst/>
          </a:prstGeom>
        </p:spPr>
      </p:pic>
      <p:pic>
        <p:nvPicPr>
          <p:cNvPr id="3" name="Picture 4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22EDCAF3-B060-4FB4-B014-14B4DA635F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513" r="78250" b="10926"/>
          <a:stretch/>
        </p:blipFill>
        <p:spPr>
          <a:xfrm>
            <a:off x="5812971" y="955345"/>
            <a:ext cx="2377131" cy="5301407"/>
          </a:xfrm>
          <a:prstGeom prst="rect">
            <a:avLst/>
          </a:prstGeom>
        </p:spPr>
      </p:pic>
      <p:pic>
        <p:nvPicPr>
          <p:cNvPr id="5" name="Picture 5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8EC033CF-88A8-4B1B-8697-15C173E6664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167" r="78314" b="11375"/>
          <a:stretch/>
        </p:blipFill>
        <p:spPr>
          <a:xfrm>
            <a:off x="8197932" y="953030"/>
            <a:ext cx="2385400" cy="5266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8050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DCF991-5DC4-429F-B71E-95B9F87F88B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 lang="en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D6C848A-DB98-4268-B67E-6673BA27D6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042"/>
            <a:ext cx="12192000" cy="857250"/>
          </a:xfrm>
        </p:spPr>
        <p:txBody>
          <a:bodyPr/>
          <a:lstStyle/>
          <a:p>
            <a:pPr algn="ctr"/>
            <a:r>
              <a:rPr lang="en-US"/>
              <a:t>The Hack ALU (16-BIT)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1DB2DDB1-63B4-4A2E-AE0B-AADF29FDCB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57299" y="1093462"/>
            <a:ext cx="5812011" cy="16818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3">
            <a:extLst>
              <a:ext uri="{FF2B5EF4-FFF2-40B4-BE49-F238E27FC236}">
                <a16:creationId xmlns:a16="http://schemas.microsoft.com/office/drawing/2014/main" id="{44A53810-367B-4A5E-ADD6-4527824A61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57299" y="2894826"/>
            <a:ext cx="3507206" cy="4337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8A6FFBF5-3811-4756-B607-90100E7958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257298" y="3568306"/>
            <a:ext cx="4036911" cy="2896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5">
            <a:extLst>
              <a:ext uri="{FF2B5EF4-FFF2-40B4-BE49-F238E27FC236}">
                <a16:creationId xmlns:a16="http://schemas.microsoft.com/office/drawing/2014/main" id="{06DDE035-0C27-4EC0-B347-FD3C52E5F3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778821" y="104732"/>
            <a:ext cx="1447799" cy="66980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86370EDE-9C7B-464C-840D-71A69A51B6D6}"/>
              </a:ext>
            </a:extLst>
          </p:cNvPr>
          <p:cNvSpPr/>
          <p:nvPr/>
        </p:nvSpPr>
        <p:spPr>
          <a:xfrm>
            <a:off x="1451811" y="4535689"/>
            <a:ext cx="381000" cy="9906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13FADC7-D66B-46EE-833F-52782A8F087E}"/>
              </a:ext>
            </a:extLst>
          </p:cNvPr>
          <p:cNvSpPr/>
          <p:nvPr/>
        </p:nvSpPr>
        <p:spPr>
          <a:xfrm>
            <a:off x="2103411" y="3565328"/>
            <a:ext cx="2286000" cy="4572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0140275-D56B-4998-B5C1-0B571354FAA7}"/>
              </a:ext>
            </a:extLst>
          </p:cNvPr>
          <p:cNvSpPr/>
          <p:nvPr/>
        </p:nvSpPr>
        <p:spPr>
          <a:xfrm>
            <a:off x="2789211" y="6023594"/>
            <a:ext cx="914400" cy="51435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DAAFDDC-290B-4A11-8F54-F10B5C3D8A29}"/>
              </a:ext>
            </a:extLst>
          </p:cNvPr>
          <p:cNvSpPr/>
          <p:nvPr/>
        </p:nvSpPr>
        <p:spPr>
          <a:xfrm>
            <a:off x="4876800" y="4802389"/>
            <a:ext cx="304800" cy="4572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52332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DCF991-5DC4-429F-B71E-95B9F87F88B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60</a:t>
            </a:fld>
            <a:endParaRPr lang="en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B38EB8B-03B6-4501-B6A8-CDC3A5D75CEE}"/>
              </a:ext>
            </a:extLst>
          </p:cNvPr>
          <p:cNvSpPr txBox="1">
            <a:spLocks/>
          </p:cNvSpPr>
          <p:nvPr/>
        </p:nvSpPr>
        <p:spPr>
          <a:xfrm>
            <a:off x="1463492" y="792396"/>
            <a:ext cx="97029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Barlow Condensed SemiBold"/>
              <a:buNone/>
              <a:defRPr sz="4000" b="0" i="0" u="none" strike="noStrike" cap="none">
                <a:solidFill>
                  <a:schemeClr val="dk1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Condensed"/>
              <a:buNone/>
              <a:defRPr sz="40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Condensed"/>
              <a:buNone/>
              <a:defRPr sz="40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Condensed"/>
              <a:buNone/>
              <a:defRPr sz="40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Condensed"/>
              <a:buNone/>
              <a:defRPr sz="40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Condensed"/>
              <a:buNone/>
              <a:defRPr sz="40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Condensed"/>
              <a:buNone/>
              <a:defRPr sz="40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Condensed"/>
              <a:buNone/>
              <a:defRPr sz="40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Condensed"/>
              <a:buNone/>
              <a:defRPr sz="40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r>
              <a:rPr lang="en-US" sz="4800" b="1">
                <a:solidFill>
                  <a:schemeClr val="accent2"/>
                </a:solidFill>
              </a:rPr>
              <a:t>OUTPUT:</a:t>
            </a:r>
          </a:p>
        </p:txBody>
      </p:sp>
      <p:pic>
        <p:nvPicPr>
          <p:cNvPr id="2" name="Picture 2" descr="Graphical user interface, text, application, Word&#10;&#10;Description automatically generated">
            <a:extLst>
              <a:ext uri="{FF2B5EF4-FFF2-40B4-BE49-F238E27FC236}">
                <a16:creationId xmlns:a16="http://schemas.microsoft.com/office/drawing/2014/main" id="{6D6D3676-942C-4F32-A0A8-7E22EBD718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631" r="78159" b="10965"/>
          <a:stretch/>
        </p:blipFill>
        <p:spPr>
          <a:xfrm>
            <a:off x="3428010" y="935553"/>
            <a:ext cx="2375498" cy="5293779"/>
          </a:xfrm>
          <a:prstGeom prst="rect">
            <a:avLst/>
          </a:prstGeom>
        </p:spPr>
      </p:pic>
      <p:pic>
        <p:nvPicPr>
          <p:cNvPr id="5" name="Picture 5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FB1B0E01-041E-4386-9E98-6D346669DE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332" r="78041" b="11285"/>
          <a:stretch/>
        </p:blipFill>
        <p:spPr>
          <a:xfrm>
            <a:off x="5803075" y="937496"/>
            <a:ext cx="2375499" cy="5291652"/>
          </a:xfrm>
          <a:prstGeom prst="rect">
            <a:avLst/>
          </a:prstGeom>
        </p:spPr>
      </p:pic>
      <p:pic>
        <p:nvPicPr>
          <p:cNvPr id="6" name="Picture 7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AB9B8087-491D-4F1E-961C-6CCB771AFB5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667" r="78143" b="10949"/>
          <a:stretch/>
        </p:blipFill>
        <p:spPr>
          <a:xfrm>
            <a:off x="8178140" y="935553"/>
            <a:ext cx="2396112" cy="5286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80736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DCF991-5DC4-429F-B71E-95B9F87F88B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61</a:t>
            </a:fld>
            <a:endParaRPr lang="en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B38EB8B-03B6-4501-B6A8-CDC3A5D75CEE}"/>
              </a:ext>
            </a:extLst>
          </p:cNvPr>
          <p:cNvSpPr txBox="1">
            <a:spLocks/>
          </p:cNvSpPr>
          <p:nvPr/>
        </p:nvSpPr>
        <p:spPr>
          <a:xfrm>
            <a:off x="1463492" y="792396"/>
            <a:ext cx="97029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Barlow Condensed SemiBold"/>
              <a:buNone/>
              <a:defRPr sz="4000" b="0" i="0" u="none" strike="noStrike" cap="none">
                <a:solidFill>
                  <a:schemeClr val="dk1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Condensed"/>
              <a:buNone/>
              <a:defRPr sz="40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Condensed"/>
              <a:buNone/>
              <a:defRPr sz="40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Condensed"/>
              <a:buNone/>
              <a:defRPr sz="40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Condensed"/>
              <a:buNone/>
              <a:defRPr sz="40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Condensed"/>
              <a:buNone/>
              <a:defRPr sz="40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Condensed"/>
              <a:buNone/>
              <a:defRPr sz="40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Condensed"/>
              <a:buNone/>
              <a:defRPr sz="40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Condensed"/>
              <a:buNone/>
              <a:defRPr sz="40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r>
              <a:rPr lang="en-US" sz="4800" b="1">
                <a:solidFill>
                  <a:schemeClr val="accent2"/>
                </a:solidFill>
              </a:rPr>
              <a:t>OUTPUT:</a:t>
            </a:r>
          </a:p>
        </p:txBody>
      </p:sp>
      <p:pic>
        <p:nvPicPr>
          <p:cNvPr id="3" name="Picture 4" descr="Graphical user interface, text, application, Word&#10;&#10;Description automatically generated">
            <a:extLst>
              <a:ext uri="{FF2B5EF4-FFF2-40B4-BE49-F238E27FC236}">
                <a16:creationId xmlns:a16="http://schemas.microsoft.com/office/drawing/2014/main" id="{58EF42B8-D3F0-49C8-A585-02250A1413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101" r="78115" b="13109"/>
          <a:stretch/>
        </p:blipFill>
        <p:spPr>
          <a:xfrm>
            <a:off x="3586348" y="985033"/>
            <a:ext cx="2692172" cy="4660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36981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DCF991-5DC4-429F-B71E-95B9F87F88B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62</a:t>
            </a:fld>
            <a:endParaRPr lang="en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B38EB8B-03B6-4501-B6A8-CDC3A5D75CEE}"/>
              </a:ext>
            </a:extLst>
          </p:cNvPr>
          <p:cNvSpPr txBox="1">
            <a:spLocks/>
          </p:cNvSpPr>
          <p:nvPr/>
        </p:nvSpPr>
        <p:spPr>
          <a:xfrm>
            <a:off x="1463492" y="792396"/>
            <a:ext cx="97029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Barlow Condensed SemiBold"/>
              <a:buNone/>
              <a:defRPr sz="4000" b="0" i="0" u="none" strike="noStrike" cap="none">
                <a:solidFill>
                  <a:schemeClr val="dk1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Condensed"/>
              <a:buNone/>
              <a:defRPr sz="40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Condensed"/>
              <a:buNone/>
              <a:defRPr sz="40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Condensed"/>
              <a:buNone/>
              <a:defRPr sz="40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Condensed"/>
              <a:buNone/>
              <a:defRPr sz="40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Condensed"/>
              <a:buNone/>
              <a:defRPr sz="40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Condensed"/>
              <a:buNone/>
              <a:defRPr sz="40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Condensed"/>
              <a:buNone/>
              <a:defRPr sz="40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Condensed"/>
              <a:buNone/>
              <a:defRPr sz="40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r>
              <a:rPr lang="en-US" sz="4800" b="1">
                <a:solidFill>
                  <a:schemeClr val="accent2"/>
                </a:solidFill>
              </a:rPr>
              <a:t>DESIGNING RAM16K: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333FD8B-1C8C-48BC-8A27-887767B7AAE0}"/>
              </a:ext>
            </a:extLst>
          </p:cNvPr>
          <p:cNvSpPr txBox="1"/>
          <p:nvPr/>
        </p:nvSpPr>
        <p:spPr>
          <a:xfrm>
            <a:off x="1563511" y="1718732"/>
            <a:ext cx="7301088" cy="40010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,Sans-Serif"/>
              <a:buChar char="•"/>
            </a:pPr>
            <a:r>
              <a:rPr lang="en-US" sz="2400">
                <a:latin typeface="Merriweather"/>
              </a:rPr>
              <a:t>It consists of 16K registers. each is 16bitwide.</a:t>
            </a:r>
          </a:p>
          <a:p>
            <a:pPr marL="342900" indent="-342900">
              <a:buFont typeface="Arial,Sans-Serif"/>
              <a:buChar char="•"/>
            </a:pPr>
            <a:r>
              <a:rPr lang="en-US" sz="2400">
                <a:latin typeface="Merriweather"/>
              </a:rPr>
              <a:t>ADDRESS SIZE K=14</a:t>
            </a:r>
          </a:p>
          <a:p>
            <a:pPr marL="342900" indent="-342900">
              <a:buFont typeface="Arial,Sans-Serif"/>
              <a:buChar char="•"/>
            </a:pPr>
            <a:endParaRPr lang="en-US" sz="2400">
              <a:latin typeface="Merriweather"/>
            </a:endParaRPr>
          </a:p>
          <a:p>
            <a:pPr marL="342900" indent="-342900">
              <a:buFont typeface="Arial,Sans-Serif"/>
              <a:buChar char="•"/>
            </a:pPr>
            <a:r>
              <a:rPr lang="en-US" sz="2400">
                <a:latin typeface="Merriweather"/>
              </a:rPr>
              <a:t>Parts used are </a:t>
            </a:r>
          </a:p>
          <a:p>
            <a:r>
              <a:rPr lang="en-US" sz="2400">
                <a:latin typeface="Merriweather"/>
              </a:rPr>
              <a:t>  DMux8Way</a:t>
            </a:r>
          </a:p>
          <a:p>
            <a:r>
              <a:rPr lang="en-US" sz="2400">
                <a:latin typeface="Merriweather"/>
              </a:rPr>
              <a:t> 4 RAM4K chips </a:t>
            </a:r>
          </a:p>
          <a:p>
            <a:r>
              <a:rPr lang="en-US" sz="2400">
                <a:latin typeface="Merriweather"/>
              </a:rPr>
              <a:t>  Mux8Way16</a:t>
            </a:r>
          </a:p>
          <a:p>
            <a:pPr marL="342900" indent="-342900">
              <a:buFont typeface="Arial,Sans-Serif"/>
              <a:buChar char="•"/>
            </a:pPr>
            <a:endParaRPr lang="en-US" sz="2400">
              <a:latin typeface="Merriweather"/>
            </a:endParaRPr>
          </a:p>
          <a:p>
            <a:pPr marL="342900" indent="-342900">
              <a:buFont typeface="Arial,Sans-Serif"/>
              <a:buChar char="•"/>
            </a:pPr>
            <a:r>
              <a:rPr lang="en-US" sz="2400">
                <a:latin typeface="Merriweather"/>
              </a:rPr>
              <a:t>Works same as RAM8.</a:t>
            </a:r>
          </a:p>
          <a:p>
            <a:endParaRPr lang="en-US" sz="2400">
              <a:latin typeface="Merriweather"/>
            </a:endParaRPr>
          </a:p>
          <a:p>
            <a:pPr algn="l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905622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DCF991-5DC4-429F-B71E-95B9F87F88B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63</a:t>
            </a:fld>
            <a:endParaRPr lang="en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B38EB8B-03B6-4501-B6A8-CDC3A5D75CEE}"/>
              </a:ext>
            </a:extLst>
          </p:cNvPr>
          <p:cNvSpPr txBox="1">
            <a:spLocks/>
          </p:cNvSpPr>
          <p:nvPr/>
        </p:nvSpPr>
        <p:spPr>
          <a:xfrm>
            <a:off x="1463492" y="792396"/>
            <a:ext cx="97029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Barlow Condensed SemiBold"/>
              <a:buNone/>
              <a:defRPr sz="4000" b="0" i="0" u="none" strike="noStrike" cap="none">
                <a:solidFill>
                  <a:schemeClr val="dk1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Condensed"/>
              <a:buNone/>
              <a:defRPr sz="40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Condensed"/>
              <a:buNone/>
              <a:defRPr sz="40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Condensed"/>
              <a:buNone/>
              <a:defRPr sz="40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Condensed"/>
              <a:buNone/>
              <a:defRPr sz="40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Condensed"/>
              <a:buNone/>
              <a:defRPr sz="40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Condensed"/>
              <a:buNone/>
              <a:defRPr sz="40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Condensed"/>
              <a:buNone/>
              <a:defRPr sz="40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Condensed"/>
              <a:buNone/>
              <a:defRPr sz="40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r>
              <a:rPr lang="en-US" sz="4800" b="1">
                <a:solidFill>
                  <a:schemeClr val="accent2"/>
                </a:solidFill>
              </a:rPr>
              <a:t>HDL CODE FOR RAM16K: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CAEC4ED1-3E08-4551-92E1-D6A243BE8B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0956" y="1707929"/>
            <a:ext cx="6186310" cy="492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50983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DCF991-5DC4-429F-B71E-95B9F87F88B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64</a:t>
            </a:fld>
            <a:endParaRPr lang="en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B38EB8B-03B6-4501-B6A8-CDC3A5D75CEE}"/>
              </a:ext>
            </a:extLst>
          </p:cNvPr>
          <p:cNvSpPr txBox="1">
            <a:spLocks/>
          </p:cNvSpPr>
          <p:nvPr/>
        </p:nvSpPr>
        <p:spPr>
          <a:xfrm>
            <a:off x="1463492" y="665396"/>
            <a:ext cx="97029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Barlow Condensed SemiBold"/>
              <a:buNone/>
              <a:defRPr sz="4000" b="0" i="0" u="none" strike="noStrike" cap="none">
                <a:solidFill>
                  <a:schemeClr val="dk1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Condensed"/>
              <a:buNone/>
              <a:defRPr sz="40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Condensed"/>
              <a:buNone/>
              <a:defRPr sz="40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Condensed"/>
              <a:buNone/>
              <a:defRPr sz="40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Condensed"/>
              <a:buNone/>
              <a:defRPr sz="40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Condensed"/>
              <a:buNone/>
              <a:defRPr sz="40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Condensed"/>
              <a:buNone/>
              <a:defRPr sz="40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Condensed"/>
              <a:buNone/>
              <a:defRPr sz="40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Condensed"/>
              <a:buNone/>
              <a:defRPr sz="40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r>
              <a:rPr lang="en-US" sz="4800" b="1">
                <a:solidFill>
                  <a:schemeClr val="accent2"/>
                </a:solidFill>
              </a:rPr>
              <a:t>IMPLEMENTING IN HARDWARE SIMULATOR:</a:t>
            </a:r>
          </a:p>
        </p:txBody>
      </p:sp>
      <p:pic>
        <p:nvPicPr>
          <p:cNvPr id="2" name="Picture 2" descr="Graphical user interface, application, table&#10;&#10;Description automatically generated">
            <a:extLst>
              <a:ext uri="{FF2B5EF4-FFF2-40B4-BE49-F238E27FC236}">
                <a16:creationId xmlns:a16="http://schemas.microsoft.com/office/drawing/2014/main" id="{7D8D3FA3-83AF-497B-B9E7-D70A170ECA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3067" y="1478931"/>
            <a:ext cx="7343421" cy="5198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30609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DCF991-5DC4-429F-B71E-95B9F87F88B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65</a:t>
            </a:fld>
            <a:endParaRPr lang="en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B38EB8B-03B6-4501-B6A8-CDC3A5D75CEE}"/>
              </a:ext>
            </a:extLst>
          </p:cNvPr>
          <p:cNvSpPr txBox="1">
            <a:spLocks/>
          </p:cNvSpPr>
          <p:nvPr/>
        </p:nvSpPr>
        <p:spPr>
          <a:xfrm>
            <a:off x="1463492" y="792396"/>
            <a:ext cx="97029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Barlow Condensed SemiBold"/>
              <a:buNone/>
              <a:defRPr sz="4000" b="0" i="0" u="none" strike="noStrike" cap="none">
                <a:solidFill>
                  <a:schemeClr val="dk1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Condensed"/>
              <a:buNone/>
              <a:defRPr sz="40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Condensed"/>
              <a:buNone/>
              <a:defRPr sz="40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Condensed"/>
              <a:buNone/>
              <a:defRPr sz="40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Condensed"/>
              <a:buNone/>
              <a:defRPr sz="40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Condensed"/>
              <a:buNone/>
              <a:defRPr sz="40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Condensed"/>
              <a:buNone/>
              <a:defRPr sz="40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Condensed"/>
              <a:buNone/>
              <a:defRPr sz="40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Condensed"/>
              <a:buNone/>
              <a:defRPr sz="40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r>
              <a:rPr lang="en-US" sz="4800" b="1">
                <a:solidFill>
                  <a:schemeClr val="accent2"/>
                </a:solidFill>
              </a:rPr>
              <a:t>OUTPUT:</a:t>
            </a:r>
          </a:p>
        </p:txBody>
      </p:sp>
      <p:pic>
        <p:nvPicPr>
          <p:cNvPr id="2" name="Picture 2" descr="Graphical user interface, text, application, Word&#10;&#10;Description automatically generated">
            <a:extLst>
              <a:ext uri="{FF2B5EF4-FFF2-40B4-BE49-F238E27FC236}">
                <a16:creationId xmlns:a16="http://schemas.microsoft.com/office/drawing/2014/main" id="{696D9702-1781-40C1-B60D-0E7A536C38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47" r="77637" b="11364"/>
          <a:stretch/>
        </p:blipFill>
        <p:spPr>
          <a:xfrm>
            <a:off x="3477492" y="994929"/>
            <a:ext cx="2405228" cy="5175039"/>
          </a:xfrm>
          <a:prstGeom prst="rect">
            <a:avLst/>
          </a:prstGeom>
        </p:spPr>
      </p:pic>
      <p:pic>
        <p:nvPicPr>
          <p:cNvPr id="3" name="Picture 4" descr="Graphical user interface, text, application, Word&#10;&#10;Description automatically generated">
            <a:extLst>
              <a:ext uri="{FF2B5EF4-FFF2-40B4-BE49-F238E27FC236}">
                <a16:creationId xmlns:a16="http://schemas.microsoft.com/office/drawing/2014/main" id="{9A185FC5-A419-466D-A1CC-FC65435EB06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95" t="2542" r="77630" b="11017"/>
          <a:stretch/>
        </p:blipFill>
        <p:spPr>
          <a:xfrm>
            <a:off x="5882245" y="994931"/>
            <a:ext cx="2405198" cy="5175058"/>
          </a:xfrm>
          <a:prstGeom prst="rect">
            <a:avLst/>
          </a:prstGeom>
        </p:spPr>
      </p:pic>
      <p:pic>
        <p:nvPicPr>
          <p:cNvPr id="5" name="Picture 5" descr="Graphical user interface, text, application, Word&#10;&#10;Description automatically generated">
            <a:extLst>
              <a:ext uri="{FF2B5EF4-FFF2-40B4-BE49-F238E27FC236}">
                <a16:creationId xmlns:a16="http://schemas.microsoft.com/office/drawing/2014/main" id="{066E4E74-FBE8-403D-A497-E2F1107AB68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652" r="77860" b="11174"/>
          <a:stretch/>
        </p:blipFill>
        <p:spPr>
          <a:xfrm>
            <a:off x="8286997" y="994929"/>
            <a:ext cx="2405198" cy="517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75665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DCF991-5DC4-429F-B71E-95B9F87F88B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66</a:t>
            </a:fld>
            <a:endParaRPr lang="en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B38EB8B-03B6-4501-B6A8-CDC3A5D75CEE}"/>
              </a:ext>
            </a:extLst>
          </p:cNvPr>
          <p:cNvSpPr txBox="1">
            <a:spLocks/>
          </p:cNvSpPr>
          <p:nvPr/>
        </p:nvSpPr>
        <p:spPr>
          <a:xfrm>
            <a:off x="1463492" y="792396"/>
            <a:ext cx="97029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Barlow Condensed SemiBold"/>
              <a:buNone/>
              <a:defRPr sz="4000" b="0" i="0" u="none" strike="noStrike" cap="none">
                <a:solidFill>
                  <a:schemeClr val="dk1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Condensed"/>
              <a:buNone/>
              <a:defRPr sz="40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Condensed"/>
              <a:buNone/>
              <a:defRPr sz="40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Condensed"/>
              <a:buNone/>
              <a:defRPr sz="40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Condensed"/>
              <a:buNone/>
              <a:defRPr sz="40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Condensed"/>
              <a:buNone/>
              <a:defRPr sz="40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Condensed"/>
              <a:buNone/>
              <a:defRPr sz="40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Condensed"/>
              <a:buNone/>
              <a:defRPr sz="40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Condensed"/>
              <a:buNone/>
              <a:defRPr sz="40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r>
              <a:rPr lang="en-US" sz="4800" b="1">
                <a:solidFill>
                  <a:schemeClr val="accent2"/>
                </a:solidFill>
              </a:rPr>
              <a:t>OUTPUT:</a:t>
            </a:r>
          </a:p>
        </p:txBody>
      </p:sp>
      <p:pic>
        <p:nvPicPr>
          <p:cNvPr id="2" name="Picture 2" descr="Graphical user interface, text, application, Word&#10;&#10;Description automatically generated">
            <a:extLst>
              <a:ext uri="{FF2B5EF4-FFF2-40B4-BE49-F238E27FC236}">
                <a16:creationId xmlns:a16="http://schemas.microsoft.com/office/drawing/2014/main" id="{52F1F986-5B82-4B25-B5EA-4EA5D2658F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92" r="77743" b="11153"/>
          <a:stretch/>
        </p:blipFill>
        <p:spPr>
          <a:xfrm>
            <a:off x="3398322" y="955345"/>
            <a:ext cx="2415097" cy="5271745"/>
          </a:xfrm>
          <a:prstGeom prst="rect">
            <a:avLst/>
          </a:prstGeom>
        </p:spPr>
      </p:pic>
      <p:pic>
        <p:nvPicPr>
          <p:cNvPr id="3" name="Picture 4" descr="Graphical user interface, text, application, Word&#10;&#10;Description automatically generated">
            <a:extLst>
              <a:ext uri="{FF2B5EF4-FFF2-40B4-BE49-F238E27FC236}">
                <a16:creationId xmlns:a16="http://schemas.microsoft.com/office/drawing/2014/main" id="{3B3A3490-64C6-4895-AF0C-553BE64602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504" r="77684" b="11185"/>
          <a:stretch/>
        </p:blipFill>
        <p:spPr>
          <a:xfrm>
            <a:off x="5812971" y="955346"/>
            <a:ext cx="2415092" cy="5273988"/>
          </a:xfrm>
          <a:prstGeom prst="rect">
            <a:avLst/>
          </a:prstGeom>
        </p:spPr>
      </p:pic>
      <p:pic>
        <p:nvPicPr>
          <p:cNvPr id="5" name="Picture 5" descr="Graphical user interface, text, application, Word&#10;&#10;Description automatically generated">
            <a:extLst>
              <a:ext uri="{FF2B5EF4-FFF2-40B4-BE49-F238E27FC236}">
                <a16:creationId xmlns:a16="http://schemas.microsoft.com/office/drawing/2014/main" id="{67D7DACD-6B01-4D0D-8533-E08B771194D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192" r="77843" b="11130"/>
          <a:stretch/>
        </p:blipFill>
        <p:spPr>
          <a:xfrm>
            <a:off x="8227621" y="955345"/>
            <a:ext cx="2406008" cy="5273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0752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DCF991-5DC4-429F-B71E-95B9F87F88B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67</a:t>
            </a:fld>
            <a:endParaRPr lang="en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B38EB8B-03B6-4501-B6A8-CDC3A5D75CEE}"/>
              </a:ext>
            </a:extLst>
          </p:cNvPr>
          <p:cNvSpPr txBox="1">
            <a:spLocks/>
          </p:cNvSpPr>
          <p:nvPr/>
        </p:nvSpPr>
        <p:spPr>
          <a:xfrm>
            <a:off x="1463492" y="792396"/>
            <a:ext cx="97029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Barlow Condensed SemiBold"/>
              <a:buNone/>
              <a:defRPr sz="4000" b="0" i="0" u="none" strike="noStrike" cap="none">
                <a:solidFill>
                  <a:schemeClr val="dk1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Condensed"/>
              <a:buNone/>
              <a:defRPr sz="40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Condensed"/>
              <a:buNone/>
              <a:defRPr sz="40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Condensed"/>
              <a:buNone/>
              <a:defRPr sz="40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Condensed"/>
              <a:buNone/>
              <a:defRPr sz="40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Condensed"/>
              <a:buNone/>
              <a:defRPr sz="40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Condensed"/>
              <a:buNone/>
              <a:defRPr sz="40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Condensed"/>
              <a:buNone/>
              <a:defRPr sz="40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Condensed"/>
              <a:buNone/>
              <a:defRPr sz="40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r>
              <a:rPr lang="en-US" sz="4800" b="1">
                <a:solidFill>
                  <a:schemeClr val="accent2"/>
                </a:solidFill>
              </a:rPr>
              <a:t>OUTPUT:</a:t>
            </a:r>
          </a:p>
        </p:txBody>
      </p:sp>
      <p:pic>
        <p:nvPicPr>
          <p:cNvPr id="2" name="Picture 2" descr="Graphical user interface, text, application, Word&#10;&#10;Description automatically generated">
            <a:extLst>
              <a:ext uri="{FF2B5EF4-FFF2-40B4-BE49-F238E27FC236}">
                <a16:creationId xmlns:a16="http://schemas.microsoft.com/office/drawing/2014/main" id="{30690D40-16EE-4C64-8365-BB35BC77A2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73" r="77539" b="11189"/>
          <a:stretch/>
        </p:blipFill>
        <p:spPr>
          <a:xfrm>
            <a:off x="3428010" y="945449"/>
            <a:ext cx="2464580" cy="5283879"/>
          </a:xfrm>
          <a:prstGeom prst="rect">
            <a:avLst/>
          </a:prstGeom>
        </p:spPr>
      </p:pic>
      <p:pic>
        <p:nvPicPr>
          <p:cNvPr id="5" name="Picture 5" descr="Graphical user interface, text, application, Word&#10;&#10;Description automatically generated">
            <a:extLst>
              <a:ext uri="{FF2B5EF4-FFF2-40B4-BE49-F238E27FC236}">
                <a16:creationId xmlns:a16="http://schemas.microsoft.com/office/drawing/2014/main" id="{15F106BB-D82E-4ED2-9818-77A681E9ED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06" t="2079" r="77695" b="11720"/>
          <a:stretch/>
        </p:blipFill>
        <p:spPr>
          <a:xfrm>
            <a:off x="5892140" y="945449"/>
            <a:ext cx="2464586" cy="5283886"/>
          </a:xfrm>
          <a:prstGeom prst="rect">
            <a:avLst/>
          </a:prstGeom>
        </p:spPr>
      </p:pic>
      <p:pic>
        <p:nvPicPr>
          <p:cNvPr id="6" name="Picture 7" descr="Graphical user interface, text, application, Word&#10;&#10;Description automatically generated">
            <a:extLst>
              <a:ext uri="{FF2B5EF4-FFF2-40B4-BE49-F238E27FC236}">
                <a16:creationId xmlns:a16="http://schemas.microsoft.com/office/drawing/2014/main" id="{83316E48-E432-4999-B2A1-792E75E2750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3889" r="77720" b="12963"/>
          <a:stretch/>
        </p:blipFill>
        <p:spPr>
          <a:xfrm>
            <a:off x="8356270" y="1113683"/>
            <a:ext cx="2464571" cy="2048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28839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31"/>
          <p:cNvSpPr txBox="1">
            <a:spLocks noGrp="1"/>
          </p:cNvSpPr>
          <p:nvPr>
            <p:ph type="title"/>
          </p:nvPr>
        </p:nvSpPr>
        <p:spPr>
          <a:xfrm>
            <a:off x="1389213" y="2690038"/>
            <a:ext cx="9443400" cy="1122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THANK YOU!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738" name="Google Shape;738;p31"/>
          <p:cNvSpPr txBox="1">
            <a:spLocks noGrp="1"/>
          </p:cNvSpPr>
          <p:nvPr>
            <p:ph type="sldNum" idx="12"/>
          </p:nvPr>
        </p:nvSpPr>
        <p:spPr>
          <a:xfrm>
            <a:off x="113728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68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DCF991-5DC4-429F-B71E-95B9F87F88B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 lang="e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50B454-E1AC-4BE4-85D1-561F1E0BF567}"/>
              </a:ext>
            </a:extLst>
          </p:cNvPr>
          <p:cNvSpPr txBox="1"/>
          <p:nvPr/>
        </p:nvSpPr>
        <p:spPr>
          <a:xfrm>
            <a:off x="1605881" y="2022810"/>
            <a:ext cx="50612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/>
              <a:t>To cause the ALU to compute a function, set the control bits to one of the binary combinations listed in the table.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57DD7EFA-B0B4-402C-993C-D9B2FA06F0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398865" y="399206"/>
            <a:ext cx="3973945" cy="60807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D16167F-8F3E-4F9E-AAAB-87D96D6DED71}"/>
              </a:ext>
            </a:extLst>
          </p:cNvPr>
          <p:cNvSpPr txBox="1"/>
          <p:nvPr/>
        </p:nvSpPr>
        <p:spPr>
          <a:xfrm>
            <a:off x="1605881" y="3342474"/>
            <a:ext cx="4490119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/>
              <a:t>This table doesn’t need to be remembered but from this table it can be seen how ALU is working.</a:t>
            </a:r>
          </a:p>
          <a:p>
            <a:r>
              <a:rPr lang="en-US" sz="2000"/>
              <a:t>From this table it can be seen how different functions can be used by just changing 6 input bits </a:t>
            </a:r>
          </a:p>
        </p:txBody>
      </p:sp>
    </p:spTree>
    <p:extLst>
      <p:ext uri="{BB962C8B-B14F-4D97-AF65-F5344CB8AC3E}">
        <p14:creationId xmlns:p14="http://schemas.microsoft.com/office/powerpoint/2010/main" val="22974289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DCF991-5DC4-429F-B71E-95B9F87F88B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 lang="en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59C9BAB-47DF-4701-AED8-8AE0F1F126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57250"/>
          </a:xfrm>
        </p:spPr>
        <p:txBody>
          <a:bodyPr/>
          <a:lstStyle/>
          <a:p>
            <a:pPr algn="ctr"/>
            <a:r>
              <a:rPr lang="en-US"/>
              <a:t>The Hack ALU operation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559A0AAC-4F3D-4C9B-B3DC-AD21A2F3BD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83893" y="1065288"/>
            <a:ext cx="10046197" cy="21556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3556504-B4DB-4993-82E5-00E9BF4F3775}"/>
              </a:ext>
            </a:extLst>
          </p:cNvPr>
          <p:cNvSpPr txBox="1"/>
          <p:nvPr/>
        </p:nvSpPr>
        <p:spPr>
          <a:xfrm>
            <a:off x="1483892" y="3429000"/>
            <a:ext cx="8317833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/>
              <a:t>Remember in above chart :-</a:t>
            </a:r>
          </a:p>
          <a:p>
            <a:r>
              <a:rPr lang="en-US" sz="2000"/>
              <a:t>If </a:t>
            </a:r>
            <a:r>
              <a:rPr lang="en-US" sz="2000" err="1"/>
              <a:t>zx</a:t>
            </a:r>
            <a:r>
              <a:rPr lang="en-US" sz="2000"/>
              <a:t> means that </a:t>
            </a:r>
            <a:r>
              <a:rPr lang="en-US" sz="2000" err="1"/>
              <a:t>zx</a:t>
            </a:r>
            <a:r>
              <a:rPr lang="en-US" sz="2000"/>
              <a:t> =1 then x = 0</a:t>
            </a:r>
          </a:p>
          <a:p>
            <a:r>
              <a:rPr lang="en-US" sz="2000"/>
              <a:t>If </a:t>
            </a:r>
            <a:r>
              <a:rPr lang="en-US" sz="2000" err="1"/>
              <a:t>nx</a:t>
            </a:r>
            <a:r>
              <a:rPr lang="en-US" sz="2000"/>
              <a:t> means that </a:t>
            </a:r>
            <a:r>
              <a:rPr lang="en-US" sz="2000" err="1"/>
              <a:t>nx</a:t>
            </a:r>
            <a:r>
              <a:rPr lang="en-US" sz="2000"/>
              <a:t> = 1 then x = !x</a:t>
            </a:r>
          </a:p>
          <a:p>
            <a:r>
              <a:rPr lang="en-US" sz="2000"/>
              <a:t>If </a:t>
            </a:r>
            <a:r>
              <a:rPr lang="en-US" sz="2000" err="1"/>
              <a:t>zy</a:t>
            </a:r>
            <a:r>
              <a:rPr lang="en-US" sz="2000"/>
              <a:t> means that </a:t>
            </a:r>
            <a:r>
              <a:rPr lang="en-US" sz="2000" err="1"/>
              <a:t>zy</a:t>
            </a:r>
            <a:r>
              <a:rPr lang="en-US" sz="2000"/>
              <a:t> = 1 then y = 0</a:t>
            </a:r>
          </a:p>
          <a:p>
            <a:r>
              <a:rPr lang="en-US" sz="2000"/>
              <a:t>If </a:t>
            </a:r>
            <a:r>
              <a:rPr lang="en-US" sz="2000" err="1"/>
              <a:t>ny</a:t>
            </a:r>
            <a:r>
              <a:rPr lang="en-US" sz="2000"/>
              <a:t> means that </a:t>
            </a:r>
            <a:r>
              <a:rPr lang="en-US" sz="2000" err="1"/>
              <a:t>ny</a:t>
            </a:r>
            <a:r>
              <a:rPr lang="en-US" sz="2000"/>
              <a:t> = 1 then y = !y</a:t>
            </a:r>
          </a:p>
          <a:p>
            <a:r>
              <a:rPr lang="en-US" sz="2000"/>
              <a:t>If f means that f = 1 then out = </a:t>
            </a:r>
            <a:r>
              <a:rPr lang="en-US" sz="2000" err="1"/>
              <a:t>x+y</a:t>
            </a:r>
            <a:r>
              <a:rPr lang="en-US" sz="2000"/>
              <a:t> , if f = 0 then out </a:t>
            </a:r>
            <a:r>
              <a:rPr lang="en-US" sz="2000" err="1"/>
              <a:t>x&amp;y</a:t>
            </a:r>
            <a:endParaRPr lang="en-US" sz="2000"/>
          </a:p>
          <a:p>
            <a:r>
              <a:rPr lang="en-US" sz="2000"/>
              <a:t>If no means that no = 1 then out = !out</a:t>
            </a:r>
            <a:endParaRPr lang="en-IN" sz="2000"/>
          </a:p>
        </p:txBody>
      </p:sp>
    </p:spTree>
    <p:extLst>
      <p:ext uri="{BB962C8B-B14F-4D97-AF65-F5344CB8AC3E}">
        <p14:creationId xmlns:p14="http://schemas.microsoft.com/office/powerpoint/2010/main" val="762933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DCF991-5DC4-429F-B71E-95B9F87F88B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 lang="en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FC416AD-6896-49AF-8A70-753AF47469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57250"/>
          </a:xfrm>
        </p:spPr>
        <p:txBody>
          <a:bodyPr>
            <a:normAutofit/>
          </a:bodyPr>
          <a:lstStyle/>
          <a:p>
            <a:pPr algn="ctr"/>
            <a:r>
              <a:rPr lang="en-US" sz="3200"/>
              <a:t>The Hack ALU output control bits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E2789441-0601-458D-AB23-FC6C7367B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36203" y="1715753"/>
            <a:ext cx="4859797" cy="34264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3">
            <a:extLst>
              <a:ext uri="{FF2B5EF4-FFF2-40B4-BE49-F238E27FC236}">
                <a16:creationId xmlns:a16="http://schemas.microsoft.com/office/drawing/2014/main" id="{FFE48AFC-FA0C-43B6-9459-9C157485C9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74042" y="2947987"/>
            <a:ext cx="4828808" cy="8572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219773758"/>
      </p:ext>
    </p:extLst>
  </p:cSld>
  <p:clrMapOvr>
    <a:masterClrMapping/>
  </p:clrMapOvr>
</p:sld>
</file>

<file path=ppt/theme/theme1.xml><?xml version="1.0" encoding="utf-8"?>
<a:theme xmlns:a="http://schemas.openxmlformats.org/drawingml/2006/main" name="SlidesMania">
  <a:themeElements>
    <a:clrScheme name="Simple Light">
      <a:dk1>
        <a:srgbClr val="000000"/>
      </a:dk1>
      <a:lt1>
        <a:srgbClr val="F7F7F7"/>
      </a:lt1>
      <a:dk2>
        <a:srgbClr val="171717"/>
      </a:dk2>
      <a:lt2>
        <a:srgbClr val="EEEEEE"/>
      </a:lt2>
      <a:accent1>
        <a:srgbClr val="000000"/>
      </a:accent1>
      <a:accent2>
        <a:srgbClr val="F7D101"/>
      </a:accent2>
      <a:accent3>
        <a:srgbClr val="D0CECE"/>
      </a:accent3>
      <a:accent4>
        <a:srgbClr val="E0BE01"/>
      </a:accent4>
      <a:accent5>
        <a:srgbClr val="434343"/>
      </a:accent5>
      <a:accent6>
        <a:srgbClr val="999999"/>
      </a:accent6>
      <a:hlink>
        <a:srgbClr val="F1C23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1251</Words>
  <Application>Microsoft Office PowerPoint</Application>
  <PresentationFormat>Widescreen</PresentationFormat>
  <Paragraphs>257</Paragraphs>
  <Slides>68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85" baseType="lpstr">
      <vt:lpstr>Barlow Condensed SemiBold</vt:lpstr>
      <vt:lpstr>Cavolini</vt:lpstr>
      <vt:lpstr>Arial,Sans-Serif</vt:lpstr>
      <vt:lpstr>Trirong</vt:lpstr>
      <vt:lpstr>Oswald</vt:lpstr>
      <vt:lpstr>Homemade Apple</vt:lpstr>
      <vt:lpstr>Wingdings,Sans-Serif</vt:lpstr>
      <vt:lpstr>Arial</vt:lpstr>
      <vt:lpstr>Merriweather</vt:lpstr>
      <vt:lpstr>Roboto Condensed</vt:lpstr>
      <vt:lpstr>Barlow Condensed</vt:lpstr>
      <vt:lpstr>Poppins</vt:lpstr>
      <vt:lpstr>Wingdings</vt:lpstr>
      <vt:lpstr>Calibri</vt:lpstr>
      <vt:lpstr>Titillium Web</vt:lpstr>
      <vt:lpstr>Nunito</vt:lpstr>
      <vt:lpstr>SlidesMania</vt:lpstr>
      <vt:lpstr>19AIE101-ELEMENTS OF COMPUTING SYSTEMS-1</vt:lpstr>
      <vt:lpstr>TEAM MEMBERS</vt:lpstr>
      <vt:lpstr> Implement the following chip logic in HDL and test the chip using a hardware simulator. (The chip, its interface, and testing files are available in the project folder of nand2tetris software suite). Show the HDL code and output as a screenshot inside the word file or PDF or PPT. a) ALU(16Bit and 8Bit)</vt:lpstr>
      <vt:lpstr>Von Neumann Architecture</vt:lpstr>
      <vt:lpstr>The Arithmetic Logical Unit</vt:lpstr>
      <vt:lpstr>The Hack ALU (16-BIT)</vt:lpstr>
      <vt:lpstr>PowerPoint Presentation</vt:lpstr>
      <vt:lpstr>The Hack ALU operation</vt:lpstr>
      <vt:lpstr>The Hack ALU output control bits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B)Inc16</vt:lpstr>
      <vt:lpstr>PowerPoint Presentation</vt:lpstr>
      <vt:lpstr>PowerPoint Presentation</vt:lpstr>
      <vt:lpstr>C)Bit (1-bit register)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D)Register (16-bit register)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E)RAM8,RAM64,RAM512,RAM4K, RAM16K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HERE GOES YOUR PRESENTATION TITLE</dc:title>
  <dc:creator>Vikhyat Bansal</dc:creator>
  <cp:lastModifiedBy>Vikhyat Bansal - [AIEA.1007359]</cp:lastModifiedBy>
  <cp:revision>3</cp:revision>
  <dcterms:modified xsi:type="dcterms:W3CDTF">2022-01-10T17:23:00Z</dcterms:modified>
</cp:coreProperties>
</file>